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24"/>
  </p:notesMasterIdLst>
  <p:handoutMasterIdLst>
    <p:handoutMasterId r:id="rId25"/>
  </p:handoutMasterIdLst>
  <p:sldIdLst>
    <p:sldId id="256" r:id="rId5"/>
    <p:sldId id="266" r:id="rId6"/>
    <p:sldId id="299" r:id="rId7"/>
    <p:sldId id="271" r:id="rId8"/>
    <p:sldId id="305" r:id="rId9"/>
    <p:sldId id="284" r:id="rId10"/>
    <p:sldId id="303" r:id="rId11"/>
    <p:sldId id="306" r:id="rId12"/>
    <p:sldId id="288" r:id="rId13"/>
    <p:sldId id="308" r:id="rId14"/>
    <p:sldId id="309" r:id="rId15"/>
    <p:sldId id="310" r:id="rId16"/>
    <p:sldId id="311" r:id="rId17"/>
    <p:sldId id="312" r:id="rId18"/>
    <p:sldId id="313" r:id="rId19"/>
    <p:sldId id="314" r:id="rId20"/>
    <p:sldId id="315" r:id="rId21"/>
    <p:sldId id="316" r:id="rId22"/>
    <p:sldId id="29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53" autoAdjust="0"/>
    <p:restoredTop sz="94598" autoAdjust="0"/>
  </p:normalViewPr>
  <p:slideViewPr>
    <p:cSldViewPr snapToGrid="0">
      <p:cViewPr>
        <p:scale>
          <a:sx n="62" d="100"/>
          <a:sy n="62" d="100"/>
        </p:scale>
        <p:origin x="420" y="44"/>
      </p:cViewPr>
      <p:guideLst/>
    </p:cSldViewPr>
  </p:slideViewPr>
  <p:outlineViewPr>
    <p:cViewPr>
      <p:scale>
        <a:sx n="33" d="100"/>
        <a:sy n="33" d="100"/>
      </p:scale>
      <p:origin x="0" y="-57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D04F0-A9B4-4DC9-A619-42944C06EF4F}" type="doc">
      <dgm:prSet loTypeId="urn:microsoft.com/office/officeart/2009/3/layout/StepUpProcess" loCatId="process" qsTypeId="urn:microsoft.com/office/officeart/2005/8/quickstyle/simple1" qsCatId="simple" csTypeId="urn:microsoft.com/office/officeart/2005/8/colors/accent1_2" csCatId="accent1"/>
      <dgm:spPr/>
      <dgm:t>
        <a:bodyPr/>
        <a:lstStyle/>
        <a:p>
          <a:endParaRPr lang="en-IN"/>
        </a:p>
      </dgm:t>
    </dgm:pt>
    <dgm:pt modelId="{82EDC726-C42E-4BF7-842B-AB324C56AB92}">
      <dgm:prSet custT="1"/>
      <dgm:spPr/>
      <dgm:t>
        <a:bodyPr/>
        <a:lstStyle/>
        <a:p>
          <a:r>
            <a:rPr lang="en-US" sz="1200" b="0" baseline="0" dirty="0">
              <a:latin typeface="Times New Roman" panose="02020603050405020304" pitchFamily="18" charset="0"/>
              <a:cs typeface="Times New Roman" panose="02020603050405020304" pitchFamily="18" charset="0"/>
            </a:rPr>
            <a:t>Introduction</a:t>
          </a:r>
          <a:endParaRPr lang="en-IN" sz="1200" dirty="0">
            <a:latin typeface="Times New Roman" panose="02020603050405020304" pitchFamily="18" charset="0"/>
            <a:cs typeface="Times New Roman" panose="02020603050405020304" pitchFamily="18" charset="0"/>
          </a:endParaRPr>
        </a:p>
      </dgm:t>
    </dgm:pt>
    <dgm:pt modelId="{987FB3C0-85B0-4D29-937D-F95C45CC4113}" type="parTrans" cxnId="{B4E45BDE-A610-4C83-8E3C-11A6448F5A4D}">
      <dgm:prSet/>
      <dgm:spPr/>
      <dgm:t>
        <a:bodyPr/>
        <a:lstStyle/>
        <a:p>
          <a:endParaRPr lang="en-IN" sz="1600"/>
        </a:p>
      </dgm:t>
    </dgm:pt>
    <dgm:pt modelId="{8475E247-F712-4CE2-B7B3-C795374B4AE8}" type="sibTrans" cxnId="{B4E45BDE-A610-4C83-8E3C-11A6448F5A4D}">
      <dgm:prSet/>
      <dgm:spPr/>
      <dgm:t>
        <a:bodyPr/>
        <a:lstStyle/>
        <a:p>
          <a:endParaRPr lang="en-IN" sz="1600"/>
        </a:p>
      </dgm:t>
    </dgm:pt>
    <dgm:pt modelId="{0BF1A8CE-30F4-4DE3-B3FA-0A6E070BA2FB}">
      <dgm:prSet custT="1"/>
      <dgm:spPr/>
      <dgm:t>
        <a:bodyPr/>
        <a:lstStyle/>
        <a:p>
          <a:r>
            <a:rPr lang="en-US" sz="1200" b="0" baseline="0" dirty="0">
              <a:latin typeface="Times New Roman" panose="02020603050405020304" pitchFamily="18" charset="0"/>
              <a:cs typeface="Times New Roman" panose="02020603050405020304" pitchFamily="18" charset="0"/>
            </a:rPr>
            <a:t>Problem Statement</a:t>
          </a:r>
          <a:endParaRPr lang="en-IN" sz="1200" dirty="0">
            <a:latin typeface="Times New Roman" panose="02020603050405020304" pitchFamily="18" charset="0"/>
            <a:cs typeface="Times New Roman" panose="02020603050405020304" pitchFamily="18" charset="0"/>
          </a:endParaRPr>
        </a:p>
      </dgm:t>
    </dgm:pt>
    <dgm:pt modelId="{298B1B73-7604-408E-80B6-05BF57077538}" type="parTrans" cxnId="{100B1C7C-CB3A-4A71-A59A-CB4DF5FDC8C0}">
      <dgm:prSet/>
      <dgm:spPr/>
      <dgm:t>
        <a:bodyPr/>
        <a:lstStyle/>
        <a:p>
          <a:endParaRPr lang="en-IN" sz="1600"/>
        </a:p>
      </dgm:t>
    </dgm:pt>
    <dgm:pt modelId="{C5AF1C76-37E9-4BB1-8F97-0DDD336ACF51}" type="sibTrans" cxnId="{100B1C7C-CB3A-4A71-A59A-CB4DF5FDC8C0}">
      <dgm:prSet/>
      <dgm:spPr/>
      <dgm:t>
        <a:bodyPr/>
        <a:lstStyle/>
        <a:p>
          <a:endParaRPr lang="en-IN" sz="1600"/>
        </a:p>
      </dgm:t>
    </dgm:pt>
    <dgm:pt modelId="{6F346BF4-32E8-45B6-AF62-9FAE7B990CDA}">
      <dgm:prSet custT="1"/>
      <dgm:spPr/>
      <dgm:t>
        <a:bodyPr/>
        <a:lstStyle/>
        <a:p>
          <a:r>
            <a:rPr lang="en-US" sz="1200" b="0" baseline="0">
              <a:latin typeface="Times New Roman" panose="02020603050405020304" pitchFamily="18" charset="0"/>
              <a:cs typeface="Times New Roman" panose="02020603050405020304" pitchFamily="18" charset="0"/>
            </a:rPr>
            <a:t>Business Understanding</a:t>
          </a:r>
          <a:endParaRPr lang="en-IN" sz="1200">
            <a:latin typeface="Times New Roman" panose="02020603050405020304" pitchFamily="18" charset="0"/>
            <a:cs typeface="Times New Roman" panose="02020603050405020304" pitchFamily="18" charset="0"/>
          </a:endParaRPr>
        </a:p>
      </dgm:t>
    </dgm:pt>
    <dgm:pt modelId="{AD90248B-E329-4B89-9361-2DACF532EF25}" type="parTrans" cxnId="{9C977C62-D1B0-4192-9C94-923734C4E0E2}">
      <dgm:prSet/>
      <dgm:spPr/>
      <dgm:t>
        <a:bodyPr/>
        <a:lstStyle/>
        <a:p>
          <a:endParaRPr lang="en-IN" sz="1600"/>
        </a:p>
      </dgm:t>
    </dgm:pt>
    <dgm:pt modelId="{BFD6C76C-00D5-40F0-851D-95BB408DC722}" type="sibTrans" cxnId="{9C977C62-D1B0-4192-9C94-923734C4E0E2}">
      <dgm:prSet/>
      <dgm:spPr/>
      <dgm:t>
        <a:bodyPr/>
        <a:lstStyle/>
        <a:p>
          <a:endParaRPr lang="en-IN" sz="1600"/>
        </a:p>
      </dgm:t>
    </dgm:pt>
    <dgm:pt modelId="{48104DA5-4D1E-45D8-A026-E51F3B2B9F44}">
      <dgm:prSet custT="1"/>
      <dgm:spPr/>
      <dgm:t>
        <a:bodyPr/>
        <a:lstStyle/>
        <a:p>
          <a:r>
            <a:rPr lang="en-US" sz="1200" b="0" baseline="0">
              <a:latin typeface="Times New Roman" panose="02020603050405020304" pitchFamily="18" charset="0"/>
              <a:cs typeface="Times New Roman" panose="02020603050405020304" pitchFamily="18" charset="0"/>
            </a:rPr>
            <a:t>Data Understanding</a:t>
          </a:r>
          <a:endParaRPr lang="en-IN" sz="1200">
            <a:latin typeface="Times New Roman" panose="02020603050405020304" pitchFamily="18" charset="0"/>
            <a:cs typeface="Times New Roman" panose="02020603050405020304" pitchFamily="18" charset="0"/>
          </a:endParaRPr>
        </a:p>
      </dgm:t>
    </dgm:pt>
    <dgm:pt modelId="{2A6FCA33-61FE-435F-AB61-A739F08BDC8A}" type="parTrans" cxnId="{7AAF7186-6857-48D7-B0D3-AB2B01C680E5}">
      <dgm:prSet/>
      <dgm:spPr/>
      <dgm:t>
        <a:bodyPr/>
        <a:lstStyle/>
        <a:p>
          <a:endParaRPr lang="en-IN" sz="1600"/>
        </a:p>
      </dgm:t>
    </dgm:pt>
    <dgm:pt modelId="{1043FE6E-4BA0-436B-9E09-95E0F84506EA}" type="sibTrans" cxnId="{7AAF7186-6857-48D7-B0D3-AB2B01C680E5}">
      <dgm:prSet/>
      <dgm:spPr/>
      <dgm:t>
        <a:bodyPr/>
        <a:lstStyle/>
        <a:p>
          <a:endParaRPr lang="en-IN" sz="1600"/>
        </a:p>
      </dgm:t>
    </dgm:pt>
    <dgm:pt modelId="{31BC6B93-BED1-47D2-8ED0-03E336309979}">
      <dgm:prSet custT="1"/>
      <dgm:spPr/>
      <dgm:t>
        <a:bodyPr/>
        <a:lstStyle/>
        <a:p>
          <a:r>
            <a:rPr lang="en-US" sz="1200" b="0" baseline="0">
              <a:latin typeface="Times New Roman" panose="02020603050405020304" pitchFamily="18" charset="0"/>
              <a:cs typeface="Times New Roman" panose="02020603050405020304" pitchFamily="18" charset="0"/>
            </a:rPr>
            <a:t>Data Preparation</a:t>
          </a:r>
          <a:endParaRPr lang="en-IN" sz="1200">
            <a:latin typeface="Times New Roman" panose="02020603050405020304" pitchFamily="18" charset="0"/>
            <a:cs typeface="Times New Roman" panose="02020603050405020304" pitchFamily="18" charset="0"/>
          </a:endParaRPr>
        </a:p>
      </dgm:t>
    </dgm:pt>
    <dgm:pt modelId="{94BB0905-0EDF-46A9-B455-1B9AD081BA36}" type="parTrans" cxnId="{C9592308-C56A-43C8-89A8-28612402CABA}">
      <dgm:prSet/>
      <dgm:spPr/>
      <dgm:t>
        <a:bodyPr/>
        <a:lstStyle/>
        <a:p>
          <a:endParaRPr lang="en-IN" sz="1600"/>
        </a:p>
      </dgm:t>
    </dgm:pt>
    <dgm:pt modelId="{4161B5CE-1F8F-4C17-9715-A63C15FDA42C}" type="sibTrans" cxnId="{C9592308-C56A-43C8-89A8-28612402CABA}">
      <dgm:prSet/>
      <dgm:spPr/>
      <dgm:t>
        <a:bodyPr/>
        <a:lstStyle/>
        <a:p>
          <a:endParaRPr lang="en-IN" sz="1600"/>
        </a:p>
      </dgm:t>
    </dgm:pt>
    <dgm:pt modelId="{D1AE5ABC-2A58-4682-B34D-FEDF42C01E3F}">
      <dgm:prSet custT="1"/>
      <dgm:spPr/>
      <dgm:t>
        <a:bodyPr/>
        <a:lstStyle/>
        <a:p>
          <a:r>
            <a:rPr lang="en-US" sz="1200" b="0" baseline="0">
              <a:latin typeface="Times New Roman" panose="02020603050405020304" pitchFamily="18" charset="0"/>
              <a:cs typeface="Times New Roman" panose="02020603050405020304" pitchFamily="18" charset="0"/>
            </a:rPr>
            <a:t>Queries and Visualization</a:t>
          </a:r>
          <a:endParaRPr lang="en-IN" sz="1200">
            <a:latin typeface="Times New Roman" panose="02020603050405020304" pitchFamily="18" charset="0"/>
            <a:cs typeface="Times New Roman" panose="02020603050405020304" pitchFamily="18" charset="0"/>
          </a:endParaRPr>
        </a:p>
      </dgm:t>
    </dgm:pt>
    <dgm:pt modelId="{A3C205FD-71F4-437A-87DC-091EDE334476}" type="parTrans" cxnId="{0D48455F-3DCF-4DE1-B27C-A0C664065A4C}">
      <dgm:prSet/>
      <dgm:spPr/>
      <dgm:t>
        <a:bodyPr/>
        <a:lstStyle/>
        <a:p>
          <a:endParaRPr lang="en-IN" sz="1600"/>
        </a:p>
      </dgm:t>
    </dgm:pt>
    <dgm:pt modelId="{C0BF8E06-E8A9-485B-B1AC-1CCBFE54E341}" type="sibTrans" cxnId="{0D48455F-3DCF-4DE1-B27C-A0C664065A4C}">
      <dgm:prSet/>
      <dgm:spPr/>
      <dgm:t>
        <a:bodyPr/>
        <a:lstStyle/>
        <a:p>
          <a:endParaRPr lang="en-IN" sz="1600"/>
        </a:p>
      </dgm:t>
    </dgm:pt>
    <dgm:pt modelId="{4D46B0B5-5B01-4C51-BD7B-ECF5C633C8EE}" type="pres">
      <dgm:prSet presAssocID="{BADD04F0-A9B4-4DC9-A619-42944C06EF4F}" presName="rootnode" presStyleCnt="0">
        <dgm:presLayoutVars>
          <dgm:chMax/>
          <dgm:chPref/>
          <dgm:dir/>
          <dgm:animLvl val="lvl"/>
        </dgm:presLayoutVars>
      </dgm:prSet>
      <dgm:spPr/>
    </dgm:pt>
    <dgm:pt modelId="{18C64EE6-94A9-4A6E-972E-0761B1DF8960}" type="pres">
      <dgm:prSet presAssocID="{82EDC726-C42E-4BF7-842B-AB324C56AB92}" presName="composite" presStyleCnt="0"/>
      <dgm:spPr/>
    </dgm:pt>
    <dgm:pt modelId="{8A2C8540-3238-4DE9-90A2-E76A5D055DA4}" type="pres">
      <dgm:prSet presAssocID="{82EDC726-C42E-4BF7-842B-AB324C56AB92}" presName="LShape" presStyleLbl="alignNode1" presStyleIdx="0" presStyleCnt="11"/>
      <dgm:spPr/>
    </dgm:pt>
    <dgm:pt modelId="{319E94FC-A733-4CBF-BEFF-F4242858C620}" type="pres">
      <dgm:prSet presAssocID="{82EDC726-C42E-4BF7-842B-AB324C56AB92}" presName="ParentText" presStyleLbl="revTx" presStyleIdx="0" presStyleCnt="6">
        <dgm:presLayoutVars>
          <dgm:chMax val="0"/>
          <dgm:chPref val="0"/>
          <dgm:bulletEnabled val="1"/>
        </dgm:presLayoutVars>
      </dgm:prSet>
      <dgm:spPr/>
    </dgm:pt>
    <dgm:pt modelId="{3D6E6B6B-9A63-49F0-8A3F-E81E1ACACE04}" type="pres">
      <dgm:prSet presAssocID="{82EDC726-C42E-4BF7-842B-AB324C56AB92}" presName="Triangle" presStyleLbl="alignNode1" presStyleIdx="1" presStyleCnt="11"/>
      <dgm:spPr/>
    </dgm:pt>
    <dgm:pt modelId="{0380CA82-155E-477A-8989-9AD9E1AA0124}" type="pres">
      <dgm:prSet presAssocID="{8475E247-F712-4CE2-B7B3-C795374B4AE8}" presName="sibTrans" presStyleCnt="0"/>
      <dgm:spPr/>
    </dgm:pt>
    <dgm:pt modelId="{F0503506-C122-4AAF-9871-182BC61B8CC0}" type="pres">
      <dgm:prSet presAssocID="{8475E247-F712-4CE2-B7B3-C795374B4AE8}" presName="space" presStyleCnt="0"/>
      <dgm:spPr/>
    </dgm:pt>
    <dgm:pt modelId="{85921E19-EB99-42D0-B622-D0FAE1ABEAA0}" type="pres">
      <dgm:prSet presAssocID="{0BF1A8CE-30F4-4DE3-B3FA-0A6E070BA2FB}" presName="composite" presStyleCnt="0"/>
      <dgm:spPr/>
    </dgm:pt>
    <dgm:pt modelId="{B528A973-4814-4A0E-A174-B75A2FE97502}" type="pres">
      <dgm:prSet presAssocID="{0BF1A8CE-30F4-4DE3-B3FA-0A6E070BA2FB}" presName="LShape" presStyleLbl="alignNode1" presStyleIdx="2" presStyleCnt="11"/>
      <dgm:spPr/>
    </dgm:pt>
    <dgm:pt modelId="{B0BDA0C9-5714-4B7B-BAD0-C415543F8C98}" type="pres">
      <dgm:prSet presAssocID="{0BF1A8CE-30F4-4DE3-B3FA-0A6E070BA2FB}" presName="ParentText" presStyleLbl="revTx" presStyleIdx="1" presStyleCnt="6">
        <dgm:presLayoutVars>
          <dgm:chMax val="0"/>
          <dgm:chPref val="0"/>
          <dgm:bulletEnabled val="1"/>
        </dgm:presLayoutVars>
      </dgm:prSet>
      <dgm:spPr/>
    </dgm:pt>
    <dgm:pt modelId="{25E146F7-9F0B-48F0-B0E1-8066787D7B64}" type="pres">
      <dgm:prSet presAssocID="{0BF1A8CE-30F4-4DE3-B3FA-0A6E070BA2FB}" presName="Triangle" presStyleLbl="alignNode1" presStyleIdx="3" presStyleCnt="11"/>
      <dgm:spPr/>
    </dgm:pt>
    <dgm:pt modelId="{91335AAB-82B7-4227-8DE2-30893E19FC79}" type="pres">
      <dgm:prSet presAssocID="{C5AF1C76-37E9-4BB1-8F97-0DDD336ACF51}" presName="sibTrans" presStyleCnt="0"/>
      <dgm:spPr/>
    </dgm:pt>
    <dgm:pt modelId="{78B707C5-58D2-4CFC-BC4F-82FD05D53BF8}" type="pres">
      <dgm:prSet presAssocID="{C5AF1C76-37E9-4BB1-8F97-0DDD336ACF51}" presName="space" presStyleCnt="0"/>
      <dgm:spPr/>
    </dgm:pt>
    <dgm:pt modelId="{04B79399-5EE9-45B9-9029-F525724D327C}" type="pres">
      <dgm:prSet presAssocID="{6F346BF4-32E8-45B6-AF62-9FAE7B990CDA}" presName="composite" presStyleCnt="0"/>
      <dgm:spPr/>
    </dgm:pt>
    <dgm:pt modelId="{BE497B27-B346-4255-942D-53C294115F2B}" type="pres">
      <dgm:prSet presAssocID="{6F346BF4-32E8-45B6-AF62-9FAE7B990CDA}" presName="LShape" presStyleLbl="alignNode1" presStyleIdx="4" presStyleCnt="11"/>
      <dgm:spPr/>
    </dgm:pt>
    <dgm:pt modelId="{A44BC938-BE2A-4FD6-91C3-14B0B02E946F}" type="pres">
      <dgm:prSet presAssocID="{6F346BF4-32E8-45B6-AF62-9FAE7B990CDA}" presName="ParentText" presStyleLbl="revTx" presStyleIdx="2" presStyleCnt="6">
        <dgm:presLayoutVars>
          <dgm:chMax val="0"/>
          <dgm:chPref val="0"/>
          <dgm:bulletEnabled val="1"/>
        </dgm:presLayoutVars>
      </dgm:prSet>
      <dgm:spPr/>
    </dgm:pt>
    <dgm:pt modelId="{3021370D-AA03-40C8-99D0-350840C45F46}" type="pres">
      <dgm:prSet presAssocID="{6F346BF4-32E8-45B6-AF62-9FAE7B990CDA}" presName="Triangle" presStyleLbl="alignNode1" presStyleIdx="5" presStyleCnt="11"/>
      <dgm:spPr/>
    </dgm:pt>
    <dgm:pt modelId="{E9B77679-7E59-4D1B-942D-3B1B1B077753}" type="pres">
      <dgm:prSet presAssocID="{BFD6C76C-00D5-40F0-851D-95BB408DC722}" presName="sibTrans" presStyleCnt="0"/>
      <dgm:spPr/>
    </dgm:pt>
    <dgm:pt modelId="{92735C35-64C5-4A87-A22F-A5814114F39F}" type="pres">
      <dgm:prSet presAssocID="{BFD6C76C-00D5-40F0-851D-95BB408DC722}" presName="space" presStyleCnt="0"/>
      <dgm:spPr/>
    </dgm:pt>
    <dgm:pt modelId="{6C881414-A103-4B4F-A425-1E79E9DC2F2B}" type="pres">
      <dgm:prSet presAssocID="{48104DA5-4D1E-45D8-A026-E51F3B2B9F44}" presName="composite" presStyleCnt="0"/>
      <dgm:spPr/>
    </dgm:pt>
    <dgm:pt modelId="{1721AD4F-682E-45B2-861C-5E08A1CF791B}" type="pres">
      <dgm:prSet presAssocID="{48104DA5-4D1E-45D8-A026-E51F3B2B9F44}" presName="LShape" presStyleLbl="alignNode1" presStyleIdx="6" presStyleCnt="11"/>
      <dgm:spPr/>
    </dgm:pt>
    <dgm:pt modelId="{F652825A-5C98-4074-88AC-E7A6280F8BCD}" type="pres">
      <dgm:prSet presAssocID="{48104DA5-4D1E-45D8-A026-E51F3B2B9F44}" presName="ParentText" presStyleLbl="revTx" presStyleIdx="3" presStyleCnt="6">
        <dgm:presLayoutVars>
          <dgm:chMax val="0"/>
          <dgm:chPref val="0"/>
          <dgm:bulletEnabled val="1"/>
        </dgm:presLayoutVars>
      </dgm:prSet>
      <dgm:spPr/>
    </dgm:pt>
    <dgm:pt modelId="{3BE839BE-D66A-44EA-90B8-9765FF1F6538}" type="pres">
      <dgm:prSet presAssocID="{48104DA5-4D1E-45D8-A026-E51F3B2B9F44}" presName="Triangle" presStyleLbl="alignNode1" presStyleIdx="7" presStyleCnt="11"/>
      <dgm:spPr/>
    </dgm:pt>
    <dgm:pt modelId="{ABDC4C12-8DE1-4427-A300-D907D2B02655}" type="pres">
      <dgm:prSet presAssocID="{1043FE6E-4BA0-436B-9E09-95E0F84506EA}" presName="sibTrans" presStyleCnt="0"/>
      <dgm:spPr/>
    </dgm:pt>
    <dgm:pt modelId="{BF031BC7-DD22-45D8-BD49-271457410F5E}" type="pres">
      <dgm:prSet presAssocID="{1043FE6E-4BA0-436B-9E09-95E0F84506EA}" presName="space" presStyleCnt="0"/>
      <dgm:spPr/>
    </dgm:pt>
    <dgm:pt modelId="{4E1CF5DD-02CD-49F6-83EF-DE6394F81616}" type="pres">
      <dgm:prSet presAssocID="{31BC6B93-BED1-47D2-8ED0-03E336309979}" presName="composite" presStyleCnt="0"/>
      <dgm:spPr/>
    </dgm:pt>
    <dgm:pt modelId="{DF3D2FCD-51A7-42C7-8F81-32BB5322CAAF}" type="pres">
      <dgm:prSet presAssocID="{31BC6B93-BED1-47D2-8ED0-03E336309979}" presName="LShape" presStyleLbl="alignNode1" presStyleIdx="8" presStyleCnt="11"/>
      <dgm:spPr/>
    </dgm:pt>
    <dgm:pt modelId="{9368C327-04FA-40CC-A823-42F211D06747}" type="pres">
      <dgm:prSet presAssocID="{31BC6B93-BED1-47D2-8ED0-03E336309979}" presName="ParentText" presStyleLbl="revTx" presStyleIdx="4" presStyleCnt="6">
        <dgm:presLayoutVars>
          <dgm:chMax val="0"/>
          <dgm:chPref val="0"/>
          <dgm:bulletEnabled val="1"/>
        </dgm:presLayoutVars>
      </dgm:prSet>
      <dgm:spPr/>
    </dgm:pt>
    <dgm:pt modelId="{23024010-F1D2-415D-ACB4-F01F4375FA0D}" type="pres">
      <dgm:prSet presAssocID="{31BC6B93-BED1-47D2-8ED0-03E336309979}" presName="Triangle" presStyleLbl="alignNode1" presStyleIdx="9" presStyleCnt="11"/>
      <dgm:spPr/>
    </dgm:pt>
    <dgm:pt modelId="{5AA9B354-3DFF-4EEA-9A3B-91B9B4BA7B99}" type="pres">
      <dgm:prSet presAssocID="{4161B5CE-1F8F-4C17-9715-A63C15FDA42C}" presName="sibTrans" presStyleCnt="0"/>
      <dgm:spPr/>
    </dgm:pt>
    <dgm:pt modelId="{9B05D8AD-EF85-4DC1-86B0-F0A3A3A85C8B}" type="pres">
      <dgm:prSet presAssocID="{4161B5CE-1F8F-4C17-9715-A63C15FDA42C}" presName="space" presStyleCnt="0"/>
      <dgm:spPr/>
    </dgm:pt>
    <dgm:pt modelId="{ABDC917A-AB81-4413-BE04-764C10FE7C5B}" type="pres">
      <dgm:prSet presAssocID="{D1AE5ABC-2A58-4682-B34D-FEDF42C01E3F}" presName="composite" presStyleCnt="0"/>
      <dgm:spPr/>
    </dgm:pt>
    <dgm:pt modelId="{578454FD-08D2-4C32-BD1B-65E9FEB674E3}" type="pres">
      <dgm:prSet presAssocID="{D1AE5ABC-2A58-4682-B34D-FEDF42C01E3F}" presName="LShape" presStyleLbl="alignNode1" presStyleIdx="10" presStyleCnt="11"/>
      <dgm:spPr/>
    </dgm:pt>
    <dgm:pt modelId="{DABCF384-13B9-4FAC-85A8-036EDC9492DF}" type="pres">
      <dgm:prSet presAssocID="{D1AE5ABC-2A58-4682-B34D-FEDF42C01E3F}" presName="ParentText" presStyleLbl="revTx" presStyleIdx="5" presStyleCnt="6">
        <dgm:presLayoutVars>
          <dgm:chMax val="0"/>
          <dgm:chPref val="0"/>
          <dgm:bulletEnabled val="1"/>
        </dgm:presLayoutVars>
      </dgm:prSet>
      <dgm:spPr/>
    </dgm:pt>
  </dgm:ptLst>
  <dgm:cxnLst>
    <dgm:cxn modelId="{C9592308-C56A-43C8-89A8-28612402CABA}" srcId="{BADD04F0-A9B4-4DC9-A619-42944C06EF4F}" destId="{31BC6B93-BED1-47D2-8ED0-03E336309979}" srcOrd="4" destOrd="0" parTransId="{94BB0905-0EDF-46A9-B455-1B9AD081BA36}" sibTransId="{4161B5CE-1F8F-4C17-9715-A63C15FDA42C}"/>
    <dgm:cxn modelId="{0D48455F-3DCF-4DE1-B27C-A0C664065A4C}" srcId="{BADD04F0-A9B4-4DC9-A619-42944C06EF4F}" destId="{D1AE5ABC-2A58-4682-B34D-FEDF42C01E3F}" srcOrd="5" destOrd="0" parTransId="{A3C205FD-71F4-437A-87DC-091EDE334476}" sibTransId="{C0BF8E06-E8A9-485B-B1AC-1CCBFE54E341}"/>
    <dgm:cxn modelId="{9C977C62-D1B0-4192-9C94-923734C4E0E2}" srcId="{BADD04F0-A9B4-4DC9-A619-42944C06EF4F}" destId="{6F346BF4-32E8-45B6-AF62-9FAE7B990CDA}" srcOrd="2" destOrd="0" parTransId="{AD90248B-E329-4B89-9361-2DACF532EF25}" sibTransId="{BFD6C76C-00D5-40F0-851D-95BB408DC722}"/>
    <dgm:cxn modelId="{100B1C7C-CB3A-4A71-A59A-CB4DF5FDC8C0}" srcId="{BADD04F0-A9B4-4DC9-A619-42944C06EF4F}" destId="{0BF1A8CE-30F4-4DE3-B3FA-0A6E070BA2FB}" srcOrd="1" destOrd="0" parTransId="{298B1B73-7604-408E-80B6-05BF57077538}" sibTransId="{C5AF1C76-37E9-4BB1-8F97-0DDD336ACF51}"/>
    <dgm:cxn modelId="{7AAF7186-6857-48D7-B0D3-AB2B01C680E5}" srcId="{BADD04F0-A9B4-4DC9-A619-42944C06EF4F}" destId="{48104DA5-4D1E-45D8-A026-E51F3B2B9F44}" srcOrd="3" destOrd="0" parTransId="{2A6FCA33-61FE-435F-AB61-A739F08BDC8A}" sibTransId="{1043FE6E-4BA0-436B-9E09-95E0F84506EA}"/>
    <dgm:cxn modelId="{14D21E87-F7BB-4A23-9510-ED24716E324D}" type="presOf" srcId="{31BC6B93-BED1-47D2-8ED0-03E336309979}" destId="{9368C327-04FA-40CC-A823-42F211D06747}" srcOrd="0" destOrd="0" presId="urn:microsoft.com/office/officeart/2009/3/layout/StepUpProcess"/>
    <dgm:cxn modelId="{C4668CA8-4BEB-4823-9892-5F957ABD86ED}" type="presOf" srcId="{D1AE5ABC-2A58-4682-B34D-FEDF42C01E3F}" destId="{DABCF384-13B9-4FAC-85A8-036EDC9492DF}" srcOrd="0" destOrd="0" presId="urn:microsoft.com/office/officeart/2009/3/layout/StepUpProcess"/>
    <dgm:cxn modelId="{BE6093AA-9716-4C8D-87DF-EF6886FCDE28}" type="presOf" srcId="{6F346BF4-32E8-45B6-AF62-9FAE7B990CDA}" destId="{A44BC938-BE2A-4FD6-91C3-14B0B02E946F}" srcOrd="0" destOrd="0" presId="urn:microsoft.com/office/officeart/2009/3/layout/StepUpProcess"/>
    <dgm:cxn modelId="{DB153EB0-396E-45F9-B802-DA774A0C275A}" type="presOf" srcId="{0BF1A8CE-30F4-4DE3-B3FA-0A6E070BA2FB}" destId="{B0BDA0C9-5714-4B7B-BAD0-C415543F8C98}" srcOrd="0" destOrd="0" presId="urn:microsoft.com/office/officeart/2009/3/layout/StepUpProcess"/>
    <dgm:cxn modelId="{1E578DC4-A178-4D85-98D9-C9B9AD8EC540}" type="presOf" srcId="{48104DA5-4D1E-45D8-A026-E51F3B2B9F44}" destId="{F652825A-5C98-4074-88AC-E7A6280F8BCD}" srcOrd="0" destOrd="0" presId="urn:microsoft.com/office/officeart/2009/3/layout/StepUpProcess"/>
    <dgm:cxn modelId="{CB4E8BD1-64D4-4BE8-B65A-AD96005C941E}" type="presOf" srcId="{BADD04F0-A9B4-4DC9-A619-42944C06EF4F}" destId="{4D46B0B5-5B01-4C51-BD7B-ECF5C633C8EE}" srcOrd="0" destOrd="0" presId="urn:microsoft.com/office/officeart/2009/3/layout/StepUpProcess"/>
    <dgm:cxn modelId="{B4E45BDE-A610-4C83-8E3C-11A6448F5A4D}" srcId="{BADD04F0-A9B4-4DC9-A619-42944C06EF4F}" destId="{82EDC726-C42E-4BF7-842B-AB324C56AB92}" srcOrd="0" destOrd="0" parTransId="{987FB3C0-85B0-4D29-937D-F95C45CC4113}" sibTransId="{8475E247-F712-4CE2-B7B3-C795374B4AE8}"/>
    <dgm:cxn modelId="{1CB0D6E2-0AD1-46F0-99E8-D103BB43A3AD}" type="presOf" srcId="{82EDC726-C42E-4BF7-842B-AB324C56AB92}" destId="{319E94FC-A733-4CBF-BEFF-F4242858C620}" srcOrd="0" destOrd="0" presId="urn:microsoft.com/office/officeart/2009/3/layout/StepUpProcess"/>
    <dgm:cxn modelId="{ACA8BF02-B36B-470C-A465-276EB31833A5}" type="presParOf" srcId="{4D46B0B5-5B01-4C51-BD7B-ECF5C633C8EE}" destId="{18C64EE6-94A9-4A6E-972E-0761B1DF8960}" srcOrd="0" destOrd="0" presId="urn:microsoft.com/office/officeart/2009/3/layout/StepUpProcess"/>
    <dgm:cxn modelId="{7066BCDE-0E29-4545-B02C-4E648AABE07B}" type="presParOf" srcId="{18C64EE6-94A9-4A6E-972E-0761B1DF8960}" destId="{8A2C8540-3238-4DE9-90A2-E76A5D055DA4}" srcOrd="0" destOrd="0" presId="urn:microsoft.com/office/officeart/2009/3/layout/StepUpProcess"/>
    <dgm:cxn modelId="{87A5B7FB-2A9B-469D-8145-C5BC8A956EF7}" type="presParOf" srcId="{18C64EE6-94A9-4A6E-972E-0761B1DF8960}" destId="{319E94FC-A733-4CBF-BEFF-F4242858C620}" srcOrd="1" destOrd="0" presId="urn:microsoft.com/office/officeart/2009/3/layout/StepUpProcess"/>
    <dgm:cxn modelId="{BDD48215-C916-493C-8F0C-361EEB6682DA}" type="presParOf" srcId="{18C64EE6-94A9-4A6E-972E-0761B1DF8960}" destId="{3D6E6B6B-9A63-49F0-8A3F-E81E1ACACE04}" srcOrd="2" destOrd="0" presId="urn:microsoft.com/office/officeart/2009/3/layout/StepUpProcess"/>
    <dgm:cxn modelId="{71DE5954-8CD6-4EEE-A2A0-6A15DF45CDE7}" type="presParOf" srcId="{4D46B0B5-5B01-4C51-BD7B-ECF5C633C8EE}" destId="{0380CA82-155E-477A-8989-9AD9E1AA0124}" srcOrd="1" destOrd="0" presId="urn:microsoft.com/office/officeart/2009/3/layout/StepUpProcess"/>
    <dgm:cxn modelId="{892686E0-A4BB-4762-9D9A-FE8494E97427}" type="presParOf" srcId="{0380CA82-155E-477A-8989-9AD9E1AA0124}" destId="{F0503506-C122-4AAF-9871-182BC61B8CC0}" srcOrd="0" destOrd="0" presId="urn:microsoft.com/office/officeart/2009/3/layout/StepUpProcess"/>
    <dgm:cxn modelId="{0ED07FA3-26C5-43E1-8B29-E529A6E21F61}" type="presParOf" srcId="{4D46B0B5-5B01-4C51-BD7B-ECF5C633C8EE}" destId="{85921E19-EB99-42D0-B622-D0FAE1ABEAA0}" srcOrd="2" destOrd="0" presId="urn:microsoft.com/office/officeart/2009/3/layout/StepUpProcess"/>
    <dgm:cxn modelId="{2D6E9761-22C2-47B1-9059-D690762A045F}" type="presParOf" srcId="{85921E19-EB99-42D0-B622-D0FAE1ABEAA0}" destId="{B528A973-4814-4A0E-A174-B75A2FE97502}" srcOrd="0" destOrd="0" presId="urn:microsoft.com/office/officeart/2009/3/layout/StepUpProcess"/>
    <dgm:cxn modelId="{9D3BD790-7E1F-4033-A2C3-CF0D01C502AC}" type="presParOf" srcId="{85921E19-EB99-42D0-B622-D0FAE1ABEAA0}" destId="{B0BDA0C9-5714-4B7B-BAD0-C415543F8C98}" srcOrd="1" destOrd="0" presId="urn:microsoft.com/office/officeart/2009/3/layout/StepUpProcess"/>
    <dgm:cxn modelId="{78FBD4F8-4D76-475B-AC3B-5D567FAC3C50}" type="presParOf" srcId="{85921E19-EB99-42D0-B622-D0FAE1ABEAA0}" destId="{25E146F7-9F0B-48F0-B0E1-8066787D7B64}" srcOrd="2" destOrd="0" presId="urn:microsoft.com/office/officeart/2009/3/layout/StepUpProcess"/>
    <dgm:cxn modelId="{57B76683-58F2-4783-9F4A-CC8871A8D724}" type="presParOf" srcId="{4D46B0B5-5B01-4C51-BD7B-ECF5C633C8EE}" destId="{91335AAB-82B7-4227-8DE2-30893E19FC79}" srcOrd="3" destOrd="0" presId="urn:microsoft.com/office/officeart/2009/3/layout/StepUpProcess"/>
    <dgm:cxn modelId="{58895300-1EAF-4442-BB64-BAE377CF8661}" type="presParOf" srcId="{91335AAB-82B7-4227-8DE2-30893E19FC79}" destId="{78B707C5-58D2-4CFC-BC4F-82FD05D53BF8}" srcOrd="0" destOrd="0" presId="urn:microsoft.com/office/officeart/2009/3/layout/StepUpProcess"/>
    <dgm:cxn modelId="{CE201059-CE4E-4845-8908-11A2C3337597}" type="presParOf" srcId="{4D46B0B5-5B01-4C51-BD7B-ECF5C633C8EE}" destId="{04B79399-5EE9-45B9-9029-F525724D327C}" srcOrd="4" destOrd="0" presId="urn:microsoft.com/office/officeart/2009/3/layout/StepUpProcess"/>
    <dgm:cxn modelId="{65E7CFD1-BE0F-4416-9DF6-992BC9DECD46}" type="presParOf" srcId="{04B79399-5EE9-45B9-9029-F525724D327C}" destId="{BE497B27-B346-4255-942D-53C294115F2B}" srcOrd="0" destOrd="0" presId="urn:microsoft.com/office/officeart/2009/3/layout/StepUpProcess"/>
    <dgm:cxn modelId="{12423317-F7CC-478E-B3CF-75CCD4682AB4}" type="presParOf" srcId="{04B79399-5EE9-45B9-9029-F525724D327C}" destId="{A44BC938-BE2A-4FD6-91C3-14B0B02E946F}" srcOrd="1" destOrd="0" presId="urn:microsoft.com/office/officeart/2009/3/layout/StepUpProcess"/>
    <dgm:cxn modelId="{0303854B-EDCE-458A-8C85-6D935C22805C}" type="presParOf" srcId="{04B79399-5EE9-45B9-9029-F525724D327C}" destId="{3021370D-AA03-40C8-99D0-350840C45F46}" srcOrd="2" destOrd="0" presId="urn:microsoft.com/office/officeart/2009/3/layout/StepUpProcess"/>
    <dgm:cxn modelId="{FFDA99E1-2C65-4E19-8484-1EFE0EE643F7}" type="presParOf" srcId="{4D46B0B5-5B01-4C51-BD7B-ECF5C633C8EE}" destId="{E9B77679-7E59-4D1B-942D-3B1B1B077753}" srcOrd="5" destOrd="0" presId="urn:microsoft.com/office/officeart/2009/3/layout/StepUpProcess"/>
    <dgm:cxn modelId="{8E3F83CF-EA15-411E-B9F1-5ED670A3832D}" type="presParOf" srcId="{E9B77679-7E59-4D1B-942D-3B1B1B077753}" destId="{92735C35-64C5-4A87-A22F-A5814114F39F}" srcOrd="0" destOrd="0" presId="urn:microsoft.com/office/officeart/2009/3/layout/StepUpProcess"/>
    <dgm:cxn modelId="{71CB6BE3-1EA2-4968-ABB1-899CC13171B8}" type="presParOf" srcId="{4D46B0B5-5B01-4C51-BD7B-ECF5C633C8EE}" destId="{6C881414-A103-4B4F-A425-1E79E9DC2F2B}" srcOrd="6" destOrd="0" presId="urn:microsoft.com/office/officeart/2009/3/layout/StepUpProcess"/>
    <dgm:cxn modelId="{812AFEF6-A7AC-4F10-AA3F-32D7C6B6BD54}" type="presParOf" srcId="{6C881414-A103-4B4F-A425-1E79E9DC2F2B}" destId="{1721AD4F-682E-45B2-861C-5E08A1CF791B}" srcOrd="0" destOrd="0" presId="urn:microsoft.com/office/officeart/2009/3/layout/StepUpProcess"/>
    <dgm:cxn modelId="{94DFA552-9185-48E2-858F-ED1ED11B0AAE}" type="presParOf" srcId="{6C881414-A103-4B4F-A425-1E79E9DC2F2B}" destId="{F652825A-5C98-4074-88AC-E7A6280F8BCD}" srcOrd="1" destOrd="0" presId="urn:microsoft.com/office/officeart/2009/3/layout/StepUpProcess"/>
    <dgm:cxn modelId="{AEB9033C-3B23-40BA-A246-3F3317AC2A29}" type="presParOf" srcId="{6C881414-A103-4B4F-A425-1E79E9DC2F2B}" destId="{3BE839BE-D66A-44EA-90B8-9765FF1F6538}" srcOrd="2" destOrd="0" presId="urn:microsoft.com/office/officeart/2009/3/layout/StepUpProcess"/>
    <dgm:cxn modelId="{0D1B9B81-1D0C-40CF-9DB3-747FB35337B1}" type="presParOf" srcId="{4D46B0B5-5B01-4C51-BD7B-ECF5C633C8EE}" destId="{ABDC4C12-8DE1-4427-A300-D907D2B02655}" srcOrd="7" destOrd="0" presId="urn:microsoft.com/office/officeart/2009/3/layout/StepUpProcess"/>
    <dgm:cxn modelId="{A5F7A30B-4A7F-4EFB-95A0-C20CBC474508}" type="presParOf" srcId="{ABDC4C12-8DE1-4427-A300-D907D2B02655}" destId="{BF031BC7-DD22-45D8-BD49-271457410F5E}" srcOrd="0" destOrd="0" presId="urn:microsoft.com/office/officeart/2009/3/layout/StepUpProcess"/>
    <dgm:cxn modelId="{B5A590AD-998B-471B-BC9C-0F35519ABD5C}" type="presParOf" srcId="{4D46B0B5-5B01-4C51-BD7B-ECF5C633C8EE}" destId="{4E1CF5DD-02CD-49F6-83EF-DE6394F81616}" srcOrd="8" destOrd="0" presId="urn:microsoft.com/office/officeart/2009/3/layout/StepUpProcess"/>
    <dgm:cxn modelId="{2C995213-680C-4A33-8EC4-08CD8813211C}" type="presParOf" srcId="{4E1CF5DD-02CD-49F6-83EF-DE6394F81616}" destId="{DF3D2FCD-51A7-42C7-8F81-32BB5322CAAF}" srcOrd="0" destOrd="0" presId="urn:microsoft.com/office/officeart/2009/3/layout/StepUpProcess"/>
    <dgm:cxn modelId="{70752B57-7EA0-45AE-A169-C21A474F71BF}" type="presParOf" srcId="{4E1CF5DD-02CD-49F6-83EF-DE6394F81616}" destId="{9368C327-04FA-40CC-A823-42F211D06747}" srcOrd="1" destOrd="0" presId="urn:microsoft.com/office/officeart/2009/3/layout/StepUpProcess"/>
    <dgm:cxn modelId="{BE6B2320-72E7-4DB1-AE0C-6D2CE59EC188}" type="presParOf" srcId="{4E1CF5DD-02CD-49F6-83EF-DE6394F81616}" destId="{23024010-F1D2-415D-ACB4-F01F4375FA0D}" srcOrd="2" destOrd="0" presId="urn:microsoft.com/office/officeart/2009/3/layout/StepUpProcess"/>
    <dgm:cxn modelId="{9835EC6A-6D17-44C0-800B-DD61C376D1F2}" type="presParOf" srcId="{4D46B0B5-5B01-4C51-BD7B-ECF5C633C8EE}" destId="{5AA9B354-3DFF-4EEA-9A3B-91B9B4BA7B99}" srcOrd="9" destOrd="0" presId="urn:microsoft.com/office/officeart/2009/3/layout/StepUpProcess"/>
    <dgm:cxn modelId="{A0055E4E-86D5-4A2C-A6B5-314B32744E2D}" type="presParOf" srcId="{5AA9B354-3DFF-4EEA-9A3B-91B9B4BA7B99}" destId="{9B05D8AD-EF85-4DC1-86B0-F0A3A3A85C8B}" srcOrd="0" destOrd="0" presId="urn:microsoft.com/office/officeart/2009/3/layout/StepUpProcess"/>
    <dgm:cxn modelId="{5E046B1C-8EF5-42D0-AED7-B4762800F703}" type="presParOf" srcId="{4D46B0B5-5B01-4C51-BD7B-ECF5C633C8EE}" destId="{ABDC917A-AB81-4413-BE04-764C10FE7C5B}" srcOrd="10" destOrd="0" presId="urn:microsoft.com/office/officeart/2009/3/layout/StepUpProcess"/>
    <dgm:cxn modelId="{CE641D02-D2B1-40E6-86E5-20AFE1566FC5}" type="presParOf" srcId="{ABDC917A-AB81-4413-BE04-764C10FE7C5B}" destId="{578454FD-08D2-4C32-BD1B-65E9FEB674E3}" srcOrd="0" destOrd="0" presId="urn:microsoft.com/office/officeart/2009/3/layout/StepUpProcess"/>
    <dgm:cxn modelId="{2652E29B-44AD-44A0-BFA7-926F709F300D}" type="presParOf" srcId="{ABDC917A-AB81-4413-BE04-764C10FE7C5B}" destId="{DABCF384-13B9-4FAC-85A8-036EDC9492DF}"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6BE8FD6-EEF4-4020-8518-ABAD732D18B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A9817AD3-2E97-45A7-82EB-36ADBDDB7CC9}">
      <dgm:prSet/>
      <dgm:spPr/>
      <dgm:t>
        <a:bodyPr/>
        <a:lstStyle/>
        <a:p>
          <a:r>
            <a:rPr lang="en-GB" b="0" baseline="0" dirty="0">
              <a:latin typeface="Times New Roman" panose="02020603050405020304" pitchFamily="18" charset="0"/>
              <a:cs typeface="Times New Roman" panose="02020603050405020304" pitchFamily="18" charset="0"/>
            </a:rPr>
            <a:t>To </a:t>
          </a:r>
          <a:r>
            <a:rPr lang="en-GB" b="0" baseline="0" dirty="0" err="1">
              <a:latin typeface="Times New Roman" panose="02020603050405020304" pitchFamily="18" charset="0"/>
              <a:cs typeface="Times New Roman" panose="02020603050405020304" pitchFamily="18" charset="0"/>
            </a:rPr>
            <a:t>analyze</a:t>
          </a:r>
          <a:r>
            <a:rPr lang="en-GB" b="0" baseline="0" dirty="0">
              <a:latin typeface="Times New Roman" panose="02020603050405020304" pitchFamily="18" charset="0"/>
              <a:cs typeface="Times New Roman" panose="02020603050405020304" pitchFamily="18" charset="0"/>
            </a:rPr>
            <a:t> the category of products that are killing the company's profits.</a:t>
          </a:r>
          <a:endParaRPr lang="en-IN" dirty="0">
            <a:latin typeface="Times New Roman" panose="02020603050405020304" pitchFamily="18" charset="0"/>
            <a:cs typeface="Times New Roman" panose="02020603050405020304" pitchFamily="18" charset="0"/>
          </a:endParaRPr>
        </a:p>
      </dgm:t>
    </dgm:pt>
    <dgm:pt modelId="{A04539FE-93BB-4429-8D13-B0F0BC6C82E7}" type="parTrans" cxnId="{A2DF3528-F8CC-4318-8105-C31B363885AB}">
      <dgm:prSet/>
      <dgm:spPr/>
      <dgm:t>
        <a:bodyPr/>
        <a:lstStyle/>
        <a:p>
          <a:endParaRPr lang="en-IN"/>
        </a:p>
      </dgm:t>
    </dgm:pt>
    <dgm:pt modelId="{6B91D858-CF0D-48AA-9359-95FD6159C13D}" type="sibTrans" cxnId="{A2DF3528-F8CC-4318-8105-C31B363885AB}">
      <dgm:prSet/>
      <dgm:spPr/>
      <dgm:t>
        <a:bodyPr/>
        <a:lstStyle/>
        <a:p>
          <a:endParaRPr lang="en-IN"/>
        </a:p>
      </dgm:t>
    </dgm:pt>
    <dgm:pt modelId="{7314785F-9FBB-45AF-A06C-5B7A796DB3B1}">
      <dgm:prSet/>
      <dgm:spPr/>
      <dgm:t>
        <a:bodyPr/>
        <a:lstStyle/>
        <a:p>
          <a:r>
            <a:rPr lang="en-GB" b="0" baseline="0">
              <a:latin typeface="Times New Roman" panose="02020603050405020304" pitchFamily="18" charset="0"/>
              <a:cs typeface="Times New Roman" panose="02020603050405020304" pitchFamily="18" charset="0"/>
            </a:rPr>
            <a:t>To analyze the rating of the products based on discount percentage.</a:t>
          </a:r>
          <a:endParaRPr lang="en-IN">
            <a:latin typeface="Times New Roman" panose="02020603050405020304" pitchFamily="18" charset="0"/>
            <a:cs typeface="Times New Roman" panose="02020603050405020304" pitchFamily="18" charset="0"/>
          </a:endParaRPr>
        </a:p>
      </dgm:t>
    </dgm:pt>
    <dgm:pt modelId="{BD695D0A-D52B-4D7E-B7AB-EED0BBD4B705}" type="parTrans" cxnId="{A3F75557-9063-43C2-BA45-BDE4C3245D83}">
      <dgm:prSet/>
      <dgm:spPr/>
      <dgm:t>
        <a:bodyPr/>
        <a:lstStyle/>
        <a:p>
          <a:endParaRPr lang="en-IN"/>
        </a:p>
      </dgm:t>
    </dgm:pt>
    <dgm:pt modelId="{89CF114C-C5FA-4720-8843-E46A19BC75ED}" type="sibTrans" cxnId="{A3F75557-9063-43C2-BA45-BDE4C3245D83}">
      <dgm:prSet/>
      <dgm:spPr/>
      <dgm:t>
        <a:bodyPr/>
        <a:lstStyle/>
        <a:p>
          <a:endParaRPr lang="en-IN"/>
        </a:p>
      </dgm:t>
    </dgm:pt>
    <dgm:pt modelId="{90121A69-544E-4344-8B5E-57918486251C}">
      <dgm:prSet/>
      <dgm:spPr/>
      <dgm:t>
        <a:bodyPr/>
        <a:lstStyle/>
        <a:p>
          <a:r>
            <a:rPr lang="en-GB" b="0" baseline="0" dirty="0">
              <a:latin typeface="Times New Roman" panose="02020603050405020304" pitchFamily="18" charset="0"/>
              <a:cs typeface="Times New Roman" panose="02020603050405020304" pitchFamily="18" charset="0"/>
            </a:rPr>
            <a:t>To </a:t>
          </a:r>
          <a:r>
            <a:rPr lang="en-GB" b="0" baseline="0" dirty="0" err="1">
              <a:latin typeface="Times New Roman" panose="02020603050405020304" pitchFamily="18" charset="0"/>
              <a:cs typeface="Times New Roman" panose="02020603050405020304" pitchFamily="18" charset="0"/>
            </a:rPr>
            <a:t>analyze</a:t>
          </a:r>
          <a:r>
            <a:rPr lang="en-GB" b="0" baseline="0" dirty="0">
              <a:latin typeface="Times New Roman" panose="02020603050405020304" pitchFamily="18" charset="0"/>
              <a:cs typeface="Times New Roman" panose="02020603050405020304" pitchFamily="18" charset="0"/>
            </a:rPr>
            <a:t> the products with a high cost and low rating.</a:t>
          </a:r>
          <a:endParaRPr lang="en-IN" dirty="0">
            <a:latin typeface="Times New Roman" panose="02020603050405020304" pitchFamily="18" charset="0"/>
            <a:cs typeface="Times New Roman" panose="02020603050405020304" pitchFamily="18" charset="0"/>
          </a:endParaRPr>
        </a:p>
      </dgm:t>
    </dgm:pt>
    <dgm:pt modelId="{1D4333D9-F1B1-43F8-8B92-C3062BEDECB2}" type="parTrans" cxnId="{7E89F4B1-7C4F-4CF6-931E-03BC7845BF5A}">
      <dgm:prSet/>
      <dgm:spPr/>
      <dgm:t>
        <a:bodyPr/>
        <a:lstStyle/>
        <a:p>
          <a:endParaRPr lang="en-IN"/>
        </a:p>
      </dgm:t>
    </dgm:pt>
    <dgm:pt modelId="{BA1C32E3-276D-42C9-BC90-D64E976B0DEB}" type="sibTrans" cxnId="{7E89F4B1-7C4F-4CF6-931E-03BC7845BF5A}">
      <dgm:prSet/>
      <dgm:spPr/>
      <dgm:t>
        <a:bodyPr/>
        <a:lstStyle/>
        <a:p>
          <a:endParaRPr lang="en-IN"/>
        </a:p>
      </dgm:t>
    </dgm:pt>
    <dgm:pt modelId="{669A0C02-9575-40F7-B5AB-C1C05CFE6FFF}">
      <dgm:prSet/>
      <dgm:spPr/>
      <dgm:t>
        <a:bodyPr/>
        <a:lstStyle/>
        <a:p>
          <a:r>
            <a:rPr lang="en-GB" b="0" baseline="0">
              <a:latin typeface="Times New Roman" panose="02020603050405020304" pitchFamily="18" charset="0"/>
              <a:cs typeface="Times New Roman" panose="02020603050405020304" pitchFamily="18" charset="0"/>
            </a:rPr>
            <a:t>To analyze the category of products with a high discount price and a low rating.</a:t>
          </a:r>
          <a:endParaRPr lang="en-IN">
            <a:latin typeface="Times New Roman" panose="02020603050405020304" pitchFamily="18" charset="0"/>
            <a:cs typeface="Times New Roman" panose="02020603050405020304" pitchFamily="18" charset="0"/>
          </a:endParaRPr>
        </a:p>
      </dgm:t>
    </dgm:pt>
    <dgm:pt modelId="{2BFB7598-1150-487A-A945-53A89047DDC6}" type="parTrans" cxnId="{4D498ADB-5C82-4258-9744-1BDF5D91B0E0}">
      <dgm:prSet/>
      <dgm:spPr/>
      <dgm:t>
        <a:bodyPr/>
        <a:lstStyle/>
        <a:p>
          <a:endParaRPr lang="en-IN"/>
        </a:p>
      </dgm:t>
    </dgm:pt>
    <dgm:pt modelId="{36817DD2-0E4C-48E2-A89E-171645B82B54}" type="sibTrans" cxnId="{4D498ADB-5C82-4258-9744-1BDF5D91B0E0}">
      <dgm:prSet/>
      <dgm:spPr/>
      <dgm:t>
        <a:bodyPr/>
        <a:lstStyle/>
        <a:p>
          <a:endParaRPr lang="en-IN"/>
        </a:p>
      </dgm:t>
    </dgm:pt>
    <dgm:pt modelId="{4A1C590A-53E9-4656-BD8B-4F454E3A9CD8}">
      <dgm:prSet/>
      <dgm:spPr/>
      <dgm:t>
        <a:bodyPr/>
        <a:lstStyle/>
        <a:p>
          <a:r>
            <a:rPr lang="en-GB" b="0" baseline="0">
              <a:latin typeface="Times New Roman" panose="02020603050405020304" pitchFamily="18" charset="0"/>
              <a:cs typeface="Times New Roman" panose="02020603050405020304" pitchFamily="18" charset="0"/>
            </a:rPr>
            <a:t>To analyze the products with a high rating and an intense review count.</a:t>
          </a:r>
          <a:endParaRPr lang="en-IN">
            <a:latin typeface="Times New Roman" panose="02020603050405020304" pitchFamily="18" charset="0"/>
            <a:cs typeface="Times New Roman" panose="02020603050405020304" pitchFamily="18" charset="0"/>
          </a:endParaRPr>
        </a:p>
      </dgm:t>
    </dgm:pt>
    <dgm:pt modelId="{33CCA8E1-D27E-4E1C-B012-D79779517694}" type="parTrans" cxnId="{BF8A05A0-D80C-443F-ACFB-8CEF24E678FA}">
      <dgm:prSet/>
      <dgm:spPr/>
      <dgm:t>
        <a:bodyPr/>
        <a:lstStyle/>
        <a:p>
          <a:endParaRPr lang="en-IN"/>
        </a:p>
      </dgm:t>
    </dgm:pt>
    <dgm:pt modelId="{BB76E468-1F9B-451B-A9C6-8842A9194FC6}" type="sibTrans" cxnId="{BF8A05A0-D80C-443F-ACFB-8CEF24E678FA}">
      <dgm:prSet/>
      <dgm:spPr/>
      <dgm:t>
        <a:bodyPr/>
        <a:lstStyle/>
        <a:p>
          <a:endParaRPr lang="en-IN"/>
        </a:p>
      </dgm:t>
    </dgm:pt>
    <dgm:pt modelId="{E1A0754E-97A6-45AE-BEE4-A89C989B1567}" type="pres">
      <dgm:prSet presAssocID="{D6BE8FD6-EEF4-4020-8518-ABAD732D18B0}" presName="linear" presStyleCnt="0">
        <dgm:presLayoutVars>
          <dgm:animLvl val="lvl"/>
          <dgm:resizeHandles val="exact"/>
        </dgm:presLayoutVars>
      </dgm:prSet>
      <dgm:spPr/>
    </dgm:pt>
    <dgm:pt modelId="{45F017C4-EB1D-49F4-BBDA-EDC47972E4CE}" type="pres">
      <dgm:prSet presAssocID="{A9817AD3-2E97-45A7-82EB-36ADBDDB7CC9}" presName="parentText" presStyleLbl="node1" presStyleIdx="0" presStyleCnt="5">
        <dgm:presLayoutVars>
          <dgm:chMax val="0"/>
          <dgm:bulletEnabled val="1"/>
        </dgm:presLayoutVars>
      </dgm:prSet>
      <dgm:spPr/>
    </dgm:pt>
    <dgm:pt modelId="{7F5E63B9-CAAE-4F04-A856-686E1DB2D4DB}" type="pres">
      <dgm:prSet presAssocID="{6B91D858-CF0D-48AA-9359-95FD6159C13D}" presName="spacer" presStyleCnt="0"/>
      <dgm:spPr/>
    </dgm:pt>
    <dgm:pt modelId="{59142281-98E3-46D8-A566-70395F50D932}" type="pres">
      <dgm:prSet presAssocID="{7314785F-9FBB-45AF-A06C-5B7A796DB3B1}" presName="parentText" presStyleLbl="node1" presStyleIdx="1" presStyleCnt="5">
        <dgm:presLayoutVars>
          <dgm:chMax val="0"/>
          <dgm:bulletEnabled val="1"/>
        </dgm:presLayoutVars>
      </dgm:prSet>
      <dgm:spPr/>
    </dgm:pt>
    <dgm:pt modelId="{6EAC9758-0265-40A0-8199-9C0530E494B8}" type="pres">
      <dgm:prSet presAssocID="{89CF114C-C5FA-4720-8843-E46A19BC75ED}" presName="spacer" presStyleCnt="0"/>
      <dgm:spPr/>
    </dgm:pt>
    <dgm:pt modelId="{958C5E25-B377-4301-AD51-36F08BA6B7FB}" type="pres">
      <dgm:prSet presAssocID="{90121A69-544E-4344-8B5E-57918486251C}" presName="parentText" presStyleLbl="node1" presStyleIdx="2" presStyleCnt="5">
        <dgm:presLayoutVars>
          <dgm:chMax val="0"/>
          <dgm:bulletEnabled val="1"/>
        </dgm:presLayoutVars>
      </dgm:prSet>
      <dgm:spPr/>
    </dgm:pt>
    <dgm:pt modelId="{9CB2D873-5123-4999-9F99-FE517AA60D18}" type="pres">
      <dgm:prSet presAssocID="{BA1C32E3-276D-42C9-BC90-D64E976B0DEB}" presName="spacer" presStyleCnt="0"/>
      <dgm:spPr/>
    </dgm:pt>
    <dgm:pt modelId="{BE511295-9024-4758-B645-45147F311213}" type="pres">
      <dgm:prSet presAssocID="{669A0C02-9575-40F7-B5AB-C1C05CFE6FFF}" presName="parentText" presStyleLbl="node1" presStyleIdx="3" presStyleCnt="5">
        <dgm:presLayoutVars>
          <dgm:chMax val="0"/>
          <dgm:bulletEnabled val="1"/>
        </dgm:presLayoutVars>
      </dgm:prSet>
      <dgm:spPr/>
    </dgm:pt>
    <dgm:pt modelId="{CD6E3BD4-1AFF-4D28-93C0-EA12B7AB780C}" type="pres">
      <dgm:prSet presAssocID="{36817DD2-0E4C-48E2-A89E-171645B82B54}" presName="spacer" presStyleCnt="0"/>
      <dgm:spPr/>
    </dgm:pt>
    <dgm:pt modelId="{43BC2413-45B8-4720-8222-3141B0FD11AC}" type="pres">
      <dgm:prSet presAssocID="{4A1C590A-53E9-4656-BD8B-4F454E3A9CD8}" presName="parentText" presStyleLbl="node1" presStyleIdx="4" presStyleCnt="5">
        <dgm:presLayoutVars>
          <dgm:chMax val="0"/>
          <dgm:bulletEnabled val="1"/>
        </dgm:presLayoutVars>
      </dgm:prSet>
      <dgm:spPr/>
    </dgm:pt>
  </dgm:ptLst>
  <dgm:cxnLst>
    <dgm:cxn modelId="{1A8C5710-43B3-43FB-92A1-7F6E50AC9A31}" type="presOf" srcId="{90121A69-544E-4344-8B5E-57918486251C}" destId="{958C5E25-B377-4301-AD51-36F08BA6B7FB}" srcOrd="0" destOrd="0" presId="urn:microsoft.com/office/officeart/2005/8/layout/vList2"/>
    <dgm:cxn modelId="{D23B6814-9B0B-4423-A02B-913E43ADEE4F}" type="presOf" srcId="{A9817AD3-2E97-45A7-82EB-36ADBDDB7CC9}" destId="{45F017C4-EB1D-49F4-BBDA-EDC47972E4CE}" srcOrd="0" destOrd="0" presId="urn:microsoft.com/office/officeart/2005/8/layout/vList2"/>
    <dgm:cxn modelId="{A2DF3528-F8CC-4318-8105-C31B363885AB}" srcId="{D6BE8FD6-EEF4-4020-8518-ABAD732D18B0}" destId="{A9817AD3-2E97-45A7-82EB-36ADBDDB7CC9}" srcOrd="0" destOrd="0" parTransId="{A04539FE-93BB-4429-8D13-B0F0BC6C82E7}" sibTransId="{6B91D858-CF0D-48AA-9359-95FD6159C13D}"/>
    <dgm:cxn modelId="{A3F75557-9063-43C2-BA45-BDE4C3245D83}" srcId="{D6BE8FD6-EEF4-4020-8518-ABAD732D18B0}" destId="{7314785F-9FBB-45AF-A06C-5B7A796DB3B1}" srcOrd="1" destOrd="0" parTransId="{BD695D0A-D52B-4D7E-B7AB-EED0BBD4B705}" sibTransId="{89CF114C-C5FA-4720-8843-E46A19BC75ED}"/>
    <dgm:cxn modelId="{0D1F1097-359B-458A-BC78-E9E7B35EC2C9}" type="presOf" srcId="{4A1C590A-53E9-4656-BD8B-4F454E3A9CD8}" destId="{43BC2413-45B8-4720-8222-3141B0FD11AC}" srcOrd="0" destOrd="0" presId="urn:microsoft.com/office/officeart/2005/8/layout/vList2"/>
    <dgm:cxn modelId="{BF8A05A0-D80C-443F-ACFB-8CEF24E678FA}" srcId="{D6BE8FD6-EEF4-4020-8518-ABAD732D18B0}" destId="{4A1C590A-53E9-4656-BD8B-4F454E3A9CD8}" srcOrd="4" destOrd="0" parTransId="{33CCA8E1-D27E-4E1C-B012-D79779517694}" sibTransId="{BB76E468-1F9B-451B-A9C6-8842A9194FC6}"/>
    <dgm:cxn modelId="{7E89F4B1-7C4F-4CF6-931E-03BC7845BF5A}" srcId="{D6BE8FD6-EEF4-4020-8518-ABAD732D18B0}" destId="{90121A69-544E-4344-8B5E-57918486251C}" srcOrd="2" destOrd="0" parTransId="{1D4333D9-F1B1-43F8-8B92-C3062BEDECB2}" sibTransId="{BA1C32E3-276D-42C9-BC90-D64E976B0DEB}"/>
    <dgm:cxn modelId="{221938CE-E4EA-41E8-B27A-A216BAD01C44}" type="presOf" srcId="{D6BE8FD6-EEF4-4020-8518-ABAD732D18B0}" destId="{E1A0754E-97A6-45AE-BEE4-A89C989B1567}" srcOrd="0" destOrd="0" presId="urn:microsoft.com/office/officeart/2005/8/layout/vList2"/>
    <dgm:cxn modelId="{4D498ADB-5C82-4258-9744-1BDF5D91B0E0}" srcId="{D6BE8FD6-EEF4-4020-8518-ABAD732D18B0}" destId="{669A0C02-9575-40F7-B5AB-C1C05CFE6FFF}" srcOrd="3" destOrd="0" parTransId="{2BFB7598-1150-487A-A945-53A89047DDC6}" sibTransId="{36817DD2-0E4C-48E2-A89E-171645B82B54}"/>
    <dgm:cxn modelId="{AB7BFEDD-34BA-41A7-915F-8645096A597D}" type="presOf" srcId="{669A0C02-9575-40F7-B5AB-C1C05CFE6FFF}" destId="{BE511295-9024-4758-B645-45147F311213}" srcOrd="0" destOrd="0" presId="urn:microsoft.com/office/officeart/2005/8/layout/vList2"/>
    <dgm:cxn modelId="{EAC33FE2-EAD3-49E4-97E9-4F5D5B69E436}" type="presOf" srcId="{7314785F-9FBB-45AF-A06C-5B7A796DB3B1}" destId="{59142281-98E3-46D8-A566-70395F50D932}" srcOrd="0" destOrd="0" presId="urn:microsoft.com/office/officeart/2005/8/layout/vList2"/>
    <dgm:cxn modelId="{19EC9FDA-2AA8-4C11-ACAE-7CB408B7E3A7}" type="presParOf" srcId="{E1A0754E-97A6-45AE-BEE4-A89C989B1567}" destId="{45F017C4-EB1D-49F4-BBDA-EDC47972E4CE}" srcOrd="0" destOrd="0" presId="urn:microsoft.com/office/officeart/2005/8/layout/vList2"/>
    <dgm:cxn modelId="{9629E57F-9F91-4BB0-B142-22314C3C29A4}" type="presParOf" srcId="{E1A0754E-97A6-45AE-BEE4-A89C989B1567}" destId="{7F5E63B9-CAAE-4F04-A856-686E1DB2D4DB}" srcOrd="1" destOrd="0" presId="urn:microsoft.com/office/officeart/2005/8/layout/vList2"/>
    <dgm:cxn modelId="{890F1761-BEF7-4873-96BD-E8D3A5449A90}" type="presParOf" srcId="{E1A0754E-97A6-45AE-BEE4-A89C989B1567}" destId="{59142281-98E3-46D8-A566-70395F50D932}" srcOrd="2" destOrd="0" presId="urn:microsoft.com/office/officeart/2005/8/layout/vList2"/>
    <dgm:cxn modelId="{A4CC6120-A56A-4C71-962F-28B54299FDDD}" type="presParOf" srcId="{E1A0754E-97A6-45AE-BEE4-A89C989B1567}" destId="{6EAC9758-0265-40A0-8199-9C0530E494B8}" srcOrd="3" destOrd="0" presId="urn:microsoft.com/office/officeart/2005/8/layout/vList2"/>
    <dgm:cxn modelId="{F8001C16-C16A-4DD8-8829-94EBC83FBC05}" type="presParOf" srcId="{E1A0754E-97A6-45AE-BEE4-A89C989B1567}" destId="{958C5E25-B377-4301-AD51-36F08BA6B7FB}" srcOrd="4" destOrd="0" presId="urn:microsoft.com/office/officeart/2005/8/layout/vList2"/>
    <dgm:cxn modelId="{DA7C1336-E046-4585-A601-83DE60C735C9}" type="presParOf" srcId="{E1A0754E-97A6-45AE-BEE4-A89C989B1567}" destId="{9CB2D873-5123-4999-9F99-FE517AA60D18}" srcOrd="5" destOrd="0" presId="urn:microsoft.com/office/officeart/2005/8/layout/vList2"/>
    <dgm:cxn modelId="{C2EEB901-0E70-4CE5-92C9-9DA121CE6876}" type="presParOf" srcId="{E1A0754E-97A6-45AE-BEE4-A89C989B1567}" destId="{BE511295-9024-4758-B645-45147F311213}" srcOrd="6" destOrd="0" presId="urn:microsoft.com/office/officeart/2005/8/layout/vList2"/>
    <dgm:cxn modelId="{53A2B35A-74B6-421D-8969-F240A7065868}" type="presParOf" srcId="{E1A0754E-97A6-45AE-BEE4-A89C989B1567}" destId="{CD6E3BD4-1AFF-4D28-93C0-EA12B7AB780C}" srcOrd="7" destOrd="0" presId="urn:microsoft.com/office/officeart/2005/8/layout/vList2"/>
    <dgm:cxn modelId="{B71CC112-32B7-4466-A787-DA07D77FD55C}" type="presParOf" srcId="{E1A0754E-97A6-45AE-BEE4-A89C989B1567}" destId="{43BC2413-45B8-4720-8222-3141B0FD11AC}"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2C8540-3238-4DE9-90A2-E76A5D055DA4}">
      <dsp:nvSpPr>
        <dsp:cNvPr id="0" name=""/>
        <dsp:cNvSpPr/>
      </dsp:nvSpPr>
      <dsp:spPr>
        <a:xfrm rot="5400000">
          <a:off x="244050" y="2169966"/>
          <a:ext cx="731119" cy="1216565"/>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19E94FC-A733-4CBF-BEFF-F4242858C620}">
      <dsp:nvSpPr>
        <dsp:cNvPr id="0" name=""/>
        <dsp:cNvSpPr/>
      </dsp:nvSpPr>
      <dsp:spPr>
        <a:xfrm>
          <a:off x="122008" y="2533457"/>
          <a:ext cx="1098322" cy="9627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kern="1200" baseline="0" dirty="0">
              <a:latin typeface="Times New Roman" panose="02020603050405020304" pitchFamily="18" charset="0"/>
              <a:cs typeface="Times New Roman" panose="02020603050405020304" pitchFamily="18" charset="0"/>
            </a:rPr>
            <a:t>Introduction</a:t>
          </a:r>
          <a:endParaRPr lang="en-IN" sz="1200" kern="1200" dirty="0">
            <a:latin typeface="Times New Roman" panose="02020603050405020304" pitchFamily="18" charset="0"/>
            <a:cs typeface="Times New Roman" panose="02020603050405020304" pitchFamily="18" charset="0"/>
          </a:endParaRPr>
        </a:p>
      </dsp:txBody>
      <dsp:txXfrm>
        <a:off x="122008" y="2533457"/>
        <a:ext cx="1098322" cy="962743"/>
      </dsp:txXfrm>
    </dsp:sp>
    <dsp:sp modelId="{3D6E6B6B-9A63-49F0-8A3F-E81E1ACACE04}">
      <dsp:nvSpPr>
        <dsp:cNvPr id="0" name=""/>
        <dsp:cNvSpPr/>
      </dsp:nvSpPr>
      <dsp:spPr>
        <a:xfrm>
          <a:off x="1013100" y="2080401"/>
          <a:ext cx="207230" cy="207230"/>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528A973-4814-4A0E-A174-B75A2FE97502}">
      <dsp:nvSpPr>
        <dsp:cNvPr id="0" name=""/>
        <dsp:cNvSpPr/>
      </dsp:nvSpPr>
      <dsp:spPr>
        <a:xfrm rot="5400000">
          <a:off x="1588611" y="1837253"/>
          <a:ext cx="731119" cy="1216565"/>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0BDA0C9-5714-4B7B-BAD0-C415543F8C98}">
      <dsp:nvSpPr>
        <dsp:cNvPr id="0" name=""/>
        <dsp:cNvSpPr/>
      </dsp:nvSpPr>
      <dsp:spPr>
        <a:xfrm>
          <a:off x="1466569" y="2200744"/>
          <a:ext cx="1098322" cy="9627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kern="1200" baseline="0" dirty="0">
              <a:latin typeface="Times New Roman" panose="02020603050405020304" pitchFamily="18" charset="0"/>
              <a:cs typeface="Times New Roman" panose="02020603050405020304" pitchFamily="18" charset="0"/>
            </a:rPr>
            <a:t>Problem Statement</a:t>
          </a:r>
          <a:endParaRPr lang="en-IN" sz="1200" kern="1200" dirty="0">
            <a:latin typeface="Times New Roman" panose="02020603050405020304" pitchFamily="18" charset="0"/>
            <a:cs typeface="Times New Roman" panose="02020603050405020304" pitchFamily="18" charset="0"/>
          </a:endParaRPr>
        </a:p>
      </dsp:txBody>
      <dsp:txXfrm>
        <a:off x="1466569" y="2200744"/>
        <a:ext cx="1098322" cy="962743"/>
      </dsp:txXfrm>
    </dsp:sp>
    <dsp:sp modelId="{25E146F7-9F0B-48F0-B0E1-8066787D7B64}">
      <dsp:nvSpPr>
        <dsp:cNvPr id="0" name=""/>
        <dsp:cNvSpPr/>
      </dsp:nvSpPr>
      <dsp:spPr>
        <a:xfrm>
          <a:off x="2357661" y="1747688"/>
          <a:ext cx="207230" cy="207230"/>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E497B27-B346-4255-942D-53C294115F2B}">
      <dsp:nvSpPr>
        <dsp:cNvPr id="0" name=""/>
        <dsp:cNvSpPr/>
      </dsp:nvSpPr>
      <dsp:spPr>
        <a:xfrm rot="5400000">
          <a:off x="2933172" y="1504540"/>
          <a:ext cx="731119" cy="1216565"/>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44BC938-BE2A-4FD6-91C3-14B0B02E946F}">
      <dsp:nvSpPr>
        <dsp:cNvPr id="0" name=""/>
        <dsp:cNvSpPr/>
      </dsp:nvSpPr>
      <dsp:spPr>
        <a:xfrm>
          <a:off x="2811130" y="1868031"/>
          <a:ext cx="1098322" cy="9627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kern="1200" baseline="0">
              <a:latin typeface="Times New Roman" panose="02020603050405020304" pitchFamily="18" charset="0"/>
              <a:cs typeface="Times New Roman" panose="02020603050405020304" pitchFamily="18" charset="0"/>
            </a:rPr>
            <a:t>Business Understanding</a:t>
          </a:r>
          <a:endParaRPr lang="en-IN" sz="1200" kern="1200">
            <a:latin typeface="Times New Roman" panose="02020603050405020304" pitchFamily="18" charset="0"/>
            <a:cs typeface="Times New Roman" panose="02020603050405020304" pitchFamily="18" charset="0"/>
          </a:endParaRPr>
        </a:p>
      </dsp:txBody>
      <dsp:txXfrm>
        <a:off x="2811130" y="1868031"/>
        <a:ext cx="1098322" cy="962743"/>
      </dsp:txXfrm>
    </dsp:sp>
    <dsp:sp modelId="{3021370D-AA03-40C8-99D0-350840C45F46}">
      <dsp:nvSpPr>
        <dsp:cNvPr id="0" name=""/>
        <dsp:cNvSpPr/>
      </dsp:nvSpPr>
      <dsp:spPr>
        <a:xfrm>
          <a:off x="3702222" y="1414975"/>
          <a:ext cx="207230" cy="207230"/>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721AD4F-682E-45B2-861C-5E08A1CF791B}">
      <dsp:nvSpPr>
        <dsp:cNvPr id="0" name=""/>
        <dsp:cNvSpPr/>
      </dsp:nvSpPr>
      <dsp:spPr>
        <a:xfrm rot="5400000">
          <a:off x="4277734" y="1171827"/>
          <a:ext cx="731119" cy="1216565"/>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652825A-5C98-4074-88AC-E7A6280F8BCD}">
      <dsp:nvSpPr>
        <dsp:cNvPr id="0" name=""/>
        <dsp:cNvSpPr/>
      </dsp:nvSpPr>
      <dsp:spPr>
        <a:xfrm>
          <a:off x="4155692" y="1535318"/>
          <a:ext cx="1098322" cy="9627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kern="1200" baseline="0">
              <a:latin typeface="Times New Roman" panose="02020603050405020304" pitchFamily="18" charset="0"/>
              <a:cs typeface="Times New Roman" panose="02020603050405020304" pitchFamily="18" charset="0"/>
            </a:rPr>
            <a:t>Data Understanding</a:t>
          </a:r>
          <a:endParaRPr lang="en-IN" sz="1200" kern="1200">
            <a:latin typeface="Times New Roman" panose="02020603050405020304" pitchFamily="18" charset="0"/>
            <a:cs typeface="Times New Roman" panose="02020603050405020304" pitchFamily="18" charset="0"/>
          </a:endParaRPr>
        </a:p>
      </dsp:txBody>
      <dsp:txXfrm>
        <a:off x="4155692" y="1535318"/>
        <a:ext cx="1098322" cy="962743"/>
      </dsp:txXfrm>
    </dsp:sp>
    <dsp:sp modelId="{3BE839BE-D66A-44EA-90B8-9765FF1F6538}">
      <dsp:nvSpPr>
        <dsp:cNvPr id="0" name=""/>
        <dsp:cNvSpPr/>
      </dsp:nvSpPr>
      <dsp:spPr>
        <a:xfrm>
          <a:off x="5046783" y="1082262"/>
          <a:ext cx="207230" cy="207230"/>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F3D2FCD-51A7-42C7-8F81-32BB5322CAAF}">
      <dsp:nvSpPr>
        <dsp:cNvPr id="0" name=""/>
        <dsp:cNvSpPr/>
      </dsp:nvSpPr>
      <dsp:spPr>
        <a:xfrm rot="5400000">
          <a:off x="5622295" y="839114"/>
          <a:ext cx="731119" cy="1216565"/>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368C327-04FA-40CC-A823-42F211D06747}">
      <dsp:nvSpPr>
        <dsp:cNvPr id="0" name=""/>
        <dsp:cNvSpPr/>
      </dsp:nvSpPr>
      <dsp:spPr>
        <a:xfrm>
          <a:off x="5500253" y="1202605"/>
          <a:ext cx="1098322" cy="9627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kern="1200" baseline="0">
              <a:latin typeface="Times New Roman" panose="02020603050405020304" pitchFamily="18" charset="0"/>
              <a:cs typeface="Times New Roman" panose="02020603050405020304" pitchFamily="18" charset="0"/>
            </a:rPr>
            <a:t>Data Preparation</a:t>
          </a:r>
          <a:endParaRPr lang="en-IN" sz="1200" kern="1200">
            <a:latin typeface="Times New Roman" panose="02020603050405020304" pitchFamily="18" charset="0"/>
            <a:cs typeface="Times New Roman" panose="02020603050405020304" pitchFamily="18" charset="0"/>
          </a:endParaRPr>
        </a:p>
      </dsp:txBody>
      <dsp:txXfrm>
        <a:off x="5500253" y="1202605"/>
        <a:ext cx="1098322" cy="962743"/>
      </dsp:txXfrm>
    </dsp:sp>
    <dsp:sp modelId="{23024010-F1D2-415D-ACB4-F01F4375FA0D}">
      <dsp:nvSpPr>
        <dsp:cNvPr id="0" name=""/>
        <dsp:cNvSpPr/>
      </dsp:nvSpPr>
      <dsp:spPr>
        <a:xfrm>
          <a:off x="6391344" y="749549"/>
          <a:ext cx="207230" cy="207230"/>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78454FD-08D2-4C32-BD1B-65E9FEB674E3}">
      <dsp:nvSpPr>
        <dsp:cNvPr id="0" name=""/>
        <dsp:cNvSpPr/>
      </dsp:nvSpPr>
      <dsp:spPr>
        <a:xfrm rot="5400000">
          <a:off x="6966856" y="506401"/>
          <a:ext cx="731119" cy="1216565"/>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BCF384-13B9-4FAC-85A8-036EDC9492DF}">
      <dsp:nvSpPr>
        <dsp:cNvPr id="0" name=""/>
        <dsp:cNvSpPr/>
      </dsp:nvSpPr>
      <dsp:spPr>
        <a:xfrm>
          <a:off x="6844814" y="869892"/>
          <a:ext cx="1098322" cy="9627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0" kern="1200" baseline="0">
              <a:latin typeface="Times New Roman" panose="02020603050405020304" pitchFamily="18" charset="0"/>
              <a:cs typeface="Times New Roman" panose="02020603050405020304" pitchFamily="18" charset="0"/>
            </a:rPr>
            <a:t>Queries and Visualization</a:t>
          </a:r>
          <a:endParaRPr lang="en-IN" sz="1200" kern="1200">
            <a:latin typeface="Times New Roman" panose="02020603050405020304" pitchFamily="18" charset="0"/>
            <a:cs typeface="Times New Roman" panose="02020603050405020304" pitchFamily="18" charset="0"/>
          </a:endParaRPr>
        </a:p>
      </dsp:txBody>
      <dsp:txXfrm>
        <a:off x="6844814" y="869892"/>
        <a:ext cx="1098322" cy="96274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F017C4-EB1D-49F4-BBDA-EDC47972E4CE}">
      <dsp:nvSpPr>
        <dsp:cNvPr id="0" name=""/>
        <dsp:cNvSpPr/>
      </dsp:nvSpPr>
      <dsp:spPr>
        <a:xfrm>
          <a:off x="0" y="334669"/>
          <a:ext cx="11464413" cy="631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b="0" kern="1200" baseline="0" dirty="0">
              <a:latin typeface="Times New Roman" panose="02020603050405020304" pitchFamily="18" charset="0"/>
              <a:cs typeface="Times New Roman" panose="02020603050405020304" pitchFamily="18" charset="0"/>
            </a:rPr>
            <a:t>To </a:t>
          </a:r>
          <a:r>
            <a:rPr lang="en-GB" sz="2700" b="0" kern="1200" baseline="0" dirty="0" err="1">
              <a:latin typeface="Times New Roman" panose="02020603050405020304" pitchFamily="18" charset="0"/>
              <a:cs typeface="Times New Roman" panose="02020603050405020304" pitchFamily="18" charset="0"/>
            </a:rPr>
            <a:t>analyze</a:t>
          </a:r>
          <a:r>
            <a:rPr lang="en-GB" sz="2700" b="0" kern="1200" baseline="0" dirty="0">
              <a:latin typeface="Times New Roman" panose="02020603050405020304" pitchFamily="18" charset="0"/>
              <a:cs typeface="Times New Roman" panose="02020603050405020304" pitchFamily="18" charset="0"/>
            </a:rPr>
            <a:t> the category of products that are killing the company's profits.</a:t>
          </a:r>
          <a:endParaRPr lang="en-IN" sz="2700" kern="1200" dirty="0">
            <a:latin typeface="Times New Roman" panose="02020603050405020304" pitchFamily="18" charset="0"/>
            <a:cs typeface="Times New Roman" panose="02020603050405020304" pitchFamily="18" charset="0"/>
          </a:endParaRPr>
        </a:p>
      </dsp:txBody>
      <dsp:txXfrm>
        <a:off x="30842" y="365511"/>
        <a:ext cx="11402729" cy="570116"/>
      </dsp:txXfrm>
    </dsp:sp>
    <dsp:sp modelId="{59142281-98E3-46D8-A566-70395F50D932}">
      <dsp:nvSpPr>
        <dsp:cNvPr id="0" name=""/>
        <dsp:cNvSpPr/>
      </dsp:nvSpPr>
      <dsp:spPr>
        <a:xfrm>
          <a:off x="0" y="1044229"/>
          <a:ext cx="11464413" cy="631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b="0" kern="1200" baseline="0">
              <a:latin typeface="Times New Roman" panose="02020603050405020304" pitchFamily="18" charset="0"/>
              <a:cs typeface="Times New Roman" panose="02020603050405020304" pitchFamily="18" charset="0"/>
            </a:rPr>
            <a:t>To analyze the rating of the products based on discount percentage.</a:t>
          </a:r>
          <a:endParaRPr lang="en-IN" sz="2700" kern="1200">
            <a:latin typeface="Times New Roman" panose="02020603050405020304" pitchFamily="18" charset="0"/>
            <a:cs typeface="Times New Roman" panose="02020603050405020304" pitchFamily="18" charset="0"/>
          </a:endParaRPr>
        </a:p>
      </dsp:txBody>
      <dsp:txXfrm>
        <a:off x="30842" y="1075071"/>
        <a:ext cx="11402729" cy="570116"/>
      </dsp:txXfrm>
    </dsp:sp>
    <dsp:sp modelId="{958C5E25-B377-4301-AD51-36F08BA6B7FB}">
      <dsp:nvSpPr>
        <dsp:cNvPr id="0" name=""/>
        <dsp:cNvSpPr/>
      </dsp:nvSpPr>
      <dsp:spPr>
        <a:xfrm>
          <a:off x="0" y="1753790"/>
          <a:ext cx="11464413" cy="631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b="0" kern="1200" baseline="0" dirty="0">
              <a:latin typeface="Times New Roman" panose="02020603050405020304" pitchFamily="18" charset="0"/>
              <a:cs typeface="Times New Roman" panose="02020603050405020304" pitchFamily="18" charset="0"/>
            </a:rPr>
            <a:t>To </a:t>
          </a:r>
          <a:r>
            <a:rPr lang="en-GB" sz="2700" b="0" kern="1200" baseline="0" dirty="0" err="1">
              <a:latin typeface="Times New Roman" panose="02020603050405020304" pitchFamily="18" charset="0"/>
              <a:cs typeface="Times New Roman" panose="02020603050405020304" pitchFamily="18" charset="0"/>
            </a:rPr>
            <a:t>analyze</a:t>
          </a:r>
          <a:r>
            <a:rPr lang="en-GB" sz="2700" b="0" kern="1200" baseline="0" dirty="0">
              <a:latin typeface="Times New Roman" panose="02020603050405020304" pitchFamily="18" charset="0"/>
              <a:cs typeface="Times New Roman" panose="02020603050405020304" pitchFamily="18" charset="0"/>
            </a:rPr>
            <a:t> the products with a high cost and low rating.</a:t>
          </a:r>
          <a:endParaRPr lang="en-IN" sz="2700" kern="1200" dirty="0">
            <a:latin typeface="Times New Roman" panose="02020603050405020304" pitchFamily="18" charset="0"/>
            <a:cs typeface="Times New Roman" panose="02020603050405020304" pitchFamily="18" charset="0"/>
          </a:endParaRPr>
        </a:p>
      </dsp:txBody>
      <dsp:txXfrm>
        <a:off x="30842" y="1784632"/>
        <a:ext cx="11402729" cy="570116"/>
      </dsp:txXfrm>
    </dsp:sp>
    <dsp:sp modelId="{BE511295-9024-4758-B645-45147F311213}">
      <dsp:nvSpPr>
        <dsp:cNvPr id="0" name=""/>
        <dsp:cNvSpPr/>
      </dsp:nvSpPr>
      <dsp:spPr>
        <a:xfrm>
          <a:off x="0" y="2463350"/>
          <a:ext cx="11464413" cy="631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b="0" kern="1200" baseline="0">
              <a:latin typeface="Times New Roman" panose="02020603050405020304" pitchFamily="18" charset="0"/>
              <a:cs typeface="Times New Roman" panose="02020603050405020304" pitchFamily="18" charset="0"/>
            </a:rPr>
            <a:t>To analyze the category of products with a high discount price and a low rating.</a:t>
          </a:r>
          <a:endParaRPr lang="en-IN" sz="2700" kern="1200">
            <a:latin typeface="Times New Roman" panose="02020603050405020304" pitchFamily="18" charset="0"/>
            <a:cs typeface="Times New Roman" panose="02020603050405020304" pitchFamily="18" charset="0"/>
          </a:endParaRPr>
        </a:p>
      </dsp:txBody>
      <dsp:txXfrm>
        <a:off x="30842" y="2494192"/>
        <a:ext cx="11402729" cy="570116"/>
      </dsp:txXfrm>
    </dsp:sp>
    <dsp:sp modelId="{43BC2413-45B8-4720-8222-3141B0FD11AC}">
      <dsp:nvSpPr>
        <dsp:cNvPr id="0" name=""/>
        <dsp:cNvSpPr/>
      </dsp:nvSpPr>
      <dsp:spPr>
        <a:xfrm>
          <a:off x="0" y="3172910"/>
          <a:ext cx="11464413" cy="631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GB" sz="2700" b="0" kern="1200" baseline="0">
              <a:latin typeface="Times New Roman" panose="02020603050405020304" pitchFamily="18" charset="0"/>
              <a:cs typeface="Times New Roman" panose="02020603050405020304" pitchFamily="18" charset="0"/>
            </a:rPr>
            <a:t>To analyze the products with a high rating and an intense review count.</a:t>
          </a:r>
          <a:endParaRPr lang="en-IN" sz="2700" kern="1200">
            <a:latin typeface="Times New Roman" panose="02020603050405020304" pitchFamily="18" charset="0"/>
            <a:cs typeface="Times New Roman" panose="02020603050405020304" pitchFamily="18" charset="0"/>
          </a:endParaRPr>
        </a:p>
      </dsp:txBody>
      <dsp:txXfrm>
        <a:off x="30842" y="3203752"/>
        <a:ext cx="11402729" cy="570116"/>
      </dsp:txXfrm>
    </dsp:sp>
  </dsp:spTree>
</dsp:drawing>
</file>

<file path=ppt/diagrams/layout1.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589D207-BE08-4B33-B5B0-5A5A94C951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5E58DB9-49DC-495B-A68F-33D105C9065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7A1AC4-3AE8-4F87-AAED-904EC6054702}" type="datetimeFigureOut">
              <a:rPr lang="en-US" smtClean="0"/>
              <a:t>2/19/2025</a:t>
            </a:fld>
            <a:endParaRPr lang="en-US" dirty="0"/>
          </a:p>
        </p:txBody>
      </p:sp>
      <p:sp>
        <p:nvSpPr>
          <p:cNvPr id="4" name="Footer Placeholder 3">
            <a:extLst>
              <a:ext uri="{FF2B5EF4-FFF2-40B4-BE49-F238E27FC236}">
                <a16:creationId xmlns:a16="http://schemas.microsoft.com/office/drawing/2014/main" id="{7F66337E-DAD5-442C-9B8F-E10EB7D972C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3BDF2-02BD-4181-AC28-FD56172CC62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AF8A362-CAFC-4987-9A50-47570528395E}" type="slidenum">
              <a:rPr lang="en-US" smtClean="0"/>
              <a:t>‹#›</a:t>
            </a:fld>
            <a:endParaRPr lang="en-US" dirty="0"/>
          </a:p>
        </p:txBody>
      </p:sp>
    </p:spTree>
    <p:extLst>
      <p:ext uri="{BB962C8B-B14F-4D97-AF65-F5344CB8AC3E}">
        <p14:creationId xmlns:p14="http://schemas.microsoft.com/office/powerpoint/2010/main" val="452374917"/>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jpeg>
</file>

<file path=ppt/media/image13.jpeg>
</file>

<file path=ppt/media/image14.jpeg>
</file>

<file path=ppt/media/image15.jpg>
</file>

<file path=ppt/media/image16.jpg>
</file>

<file path=ppt/media/image17.png>
</file>

<file path=ppt/media/image18.png>
</file>

<file path=ppt/media/image19.png>
</file>

<file path=ppt/media/image2.gif>
</file>

<file path=ppt/media/image20.png>
</file>

<file path=ppt/media/image21.png>
</file>

<file path=ppt/media/image22.png>
</file>

<file path=ppt/media/image23.jpg>
</file>

<file path=ppt/media/image24.jpg>
</file>

<file path=ppt/media/image3.jpeg>
</file>

<file path=ppt/media/image4.jpeg>
</file>

<file path=ppt/media/image5.png>
</file>

<file path=ppt/media/image6.gif>
</file>

<file path=ppt/media/image7.jp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556653-6123-4FE4-861F-5F9583BF59B0}" type="datetimeFigureOut">
              <a:rPr lang="en-US" smtClean="0"/>
              <a:t>2/19/2025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EEB602-95FC-483A-B12D-216A7AD7EA24}" type="slidenum">
              <a:rPr lang="en-US" smtClean="0"/>
              <a:t>‹#›</a:t>
            </a:fld>
            <a:endParaRPr lang="en-US" dirty="0"/>
          </a:p>
        </p:txBody>
      </p:sp>
    </p:spTree>
    <p:extLst>
      <p:ext uri="{BB962C8B-B14F-4D97-AF65-F5344CB8AC3E}">
        <p14:creationId xmlns:p14="http://schemas.microsoft.com/office/powerpoint/2010/main" val="1325843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4EEB602-95FC-483A-B12D-216A7AD7EA24}" type="slidenum">
              <a:rPr lang="en-US" smtClean="0"/>
              <a:t>1</a:t>
            </a:fld>
            <a:endParaRPr lang="en-US" dirty="0"/>
          </a:p>
        </p:txBody>
      </p:sp>
    </p:spTree>
    <p:extLst>
      <p:ext uri="{BB962C8B-B14F-4D97-AF65-F5344CB8AC3E}">
        <p14:creationId xmlns:p14="http://schemas.microsoft.com/office/powerpoint/2010/main" val="2577851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2</a:t>
            </a:fld>
            <a:endParaRPr lang="en-US" dirty="0"/>
          </a:p>
        </p:txBody>
      </p:sp>
    </p:spTree>
    <p:extLst>
      <p:ext uri="{BB962C8B-B14F-4D97-AF65-F5344CB8AC3E}">
        <p14:creationId xmlns:p14="http://schemas.microsoft.com/office/powerpoint/2010/main" val="17274510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3</a:t>
            </a:fld>
            <a:endParaRPr lang="en-US" dirty="0"/>
          </a:p>
        </p:txBody>
      </p:sp>
    </p:spTree>
    <p:extLst>
      <p:ext uri="{BB962C8B-B14F-4D97-AF65-F5344CB8AC3E}">
        <p14:creationId xmlns:p14="http://schemas.microsoft.com/office/powerpoint/2010/main" val="2304065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4</a:t>
            </a:fld>
            <a:endParaRPr lang="en-US" dirty="0"/>
          </a:p>
        </p:txBody>
      </p:sp>
    </p:spTree>
    <p:extLst>
      <p:ext uri="{BB962C8B-B14F-4D97-AF65-F5344CB8AC3E}">
        <p14:creationId xmlns:p14="http://schemas.microsoft.com/office/powerpoint/2010/main" val="4200283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6</a:t>
            </a:fld>
            <a:endParaRPr lang="en-US" dirty="0"/>
          </a:p>
        </p:txBody>
      </p:sp>
    </p:spTree>
    <p:extLst>
      <p:ext uri="{BB962C8B-B14F-4D97-AF65-F5344CB8AC3E}">
        <p14:creationId xmlns:p14="http://schemas.microsoft.com/office/powerpoint/2010/main" val="1666885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7</a:t>
            </a:fld>
            <a:endParaRPr lang="en-US" dirty="0"/>
          </a:p>
        </p:txBody>
      </p:sp>
    </p:spTree>
    <p:extLst>
      <p:ext uri="{BB962C8B-B14F-4D97-AF65-F5344CB8AC3E}">
        <p14:creationId xmlns:p14="http://schemas.microsoft.com/office/powerpoint/2010/main" val="42002838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9</a:t>
            </a:fld>
            <a:endParaRPr lang="en-US" dirty="0"/>
          </a:p>
        </p:txBody>
      </p:sp>
    </p:spTree>
    <p:extLst>
      <p:ext uri="{BB962C8B-B14F-4D97-AF65-F5344CB8AC3E}">
        <p14:creationId xmlns:p14="http://schemas.microsoft.com/office/powerpoint/2010/main" val="2304065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19</a:t>
            </a:fld>
            <a:endParaRPr lang="en-US" dirty="0"/>
          </a:p>
        </p:txBody>
      </p:sp>
    </p:spTree>
    <p:extLst>
      <p:ext uri="{BB962C8B-B14F-4D97-AF65-F5344CB8AC3E}">
        <p14:creationId xmlns:p14="http://schemas.microsoft.com/office/powerpoint/2010/main" val="580697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A8D8870-8337-4ABD-9EA6-3D5AAB7E42D9}"/>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BAC3B2DB-2CCA-4BD4-8D63-98257049E273}"/>
              </a:ext>
            </a:extLst>
          </p:cNvPr>
          <p:cNvSpPr/>
          <p:nvPr userDrawn="1"/>
        </p:nvSpPr>
        <p:spPr>
          <a:xfrm>
            <a:off x="1" y="825689"/>
            <a:ext cx="6795928"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itle 1">
            <a:extLst>
              <a:ext uri="{FF2B5EF4-FFF2-40B4-BE49-F238E27FC236}">
                <a16:creationId xmlns:a16="http://schemas.microsoft.com/office/drawing/2014/main" id="{324DAAC3-FA37-4838-A298-327679F99F8A}"/>
              </a:ext>
            </a:extLst>
          </p:cNvPr>
          <p:cNvSpPr>
            <a:spLocks noGrp="1"/>
          </p:cNvSpPr>
          <p:nvPr>
            <p:ph type="ctrTitle" hasCustomPrompt="1"/>
          </p:nvPr>
        </p:nvSpPr>
        <p:spPr>
          <a:xfrm>
            <a:off x="1628168" y="1057522"/>
            <a:ext cx="5003540" cy="2173433"/>
          </a:xfrm>
        </p:spPr>
        <p:txBody>
          <a:bodyPr>
            <a:noAutofit/>
          </a:bodyPr>
          <a:lstStyle>
            <a:lvl1pPr>
              <a:lnSpc>
                <a:spcPct val="100000"/>
              </a:lnSpc>
              <a:defRPr sz="4400" cap="all" baseline="0">
                <a:solidFill>
                  <a:schemeClr val="bg1"/>
                </a:solidFill>
              </a:defRPr>
            </a:lvl1pPr>
          </a:lstStyle>
          <a:p>
            <a:r>
              <a:rPr lang="en-US" sz="4400" dirty="0">
                <a:solidFill>
                  <a:schemeClr val="bg1"/>
                </a:solidFill>
              </a:rPr>
              <a:t>CLICK TO ADD TITLE</a:t>
            </a:r>
          </a:p>
        </p:txBody>
      </p:sp>
      <p:sp>
        <p:nvSpPr>
          <p:cNvPr id="55" name="Subtitle 2">
            <a:extLst>
              <a:ext uri="{FF2B5EF4-FFF2-40B4-BE49-F238E27FC236}">
                <a16:creationId xmlns:a16="http://schemas.microsoft.com/office/drawing/2014/main" id="{50BC9D78-FF13-4CEB-8ECB-E64E85C5D0B4}"/>
              </a:ext>
            </a:extLst>
          </p:cNvPr>
          <p:cNvSpPr>
            <a:spLocks noGrp="1"/>
          </p:cNvSpPr>
          <p:nvPr>
            <p:ph type="subTitle" idx="1" hasCustomPrompt="1"/>
          </p:nvPr>
        </p:nvSpPr>
        <p:spPr>
          <a:xfrm>
            <a:off x="1646643" y="3751119"/>
            <a:ext cx="4985065" cy="1606163"/>
          </a:xfrm>
        </p:spPr>
        <p:txBody>
          <a:bodyPr anchor="t">
            <a:noAutofit/>
          </a:bodyPr>
          <a:lstStyle>
            <a:lvl1pPr>
              <a:defRPr sz="2400" b="0"/>
            </a:lvl1pPr>
          </a:lstStyle>
          <a:p>
            <a:r>
              <a:rPr lang="en-US" dirty="0">
                <a:solidFill>
                  <a:schemeClr val="tx1">
                    <a:lumMod val="75000"/>
                    <a:lumOff val="25000"/>
                  </a:schemeClr>
                </a:solidFill>
              </a:rPr>
              <a:t>Click to add subtitle</a:t>
            </a:r>
          </a:p>
        </p:txBody>
      </p:sp>
      <p:sp>
        <p:nvSpPr>
          <p:cNvPr id="56" name="Rectangle 55">
            <a:extLst>
              <a:ext uri="{FF2B5EF4-FFF2-40B4-BE49-F238E27FC236}">
                <a16:creationId xmlns:a16="http://schemas.microsoft.com/office/drawing/2014/main" id="{FB792E4C-AD3B-4E88-8540-E75759746368}"/>
              </a:ext>
            </a:extLst>
          </p:cNvPr>
          <p:cNvSpPr/>
          <p:nvPr userDrawn="1"/>
        </p:nvSpPr>
        <p:spPr>
          <a:xfrm>
            <a:off x="-1" y="889697"/>
            <a:ext cx="1070775" cy="2466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6A32632F-9ED1-4328-BBE3-B4E014156A29}"/>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Footer Placeholder 4">
            <a:extLst>
              <a:ext uri="{FF2B5EF4-FFF2-40B4-BE49-F238E27FC236}">
                <a16:creationId xmlns:a16="http://schemas.microsoft.com/office/drawing/2014/main" id="{15A37EDE-F10B-4C4B-9572-8778C2D6A686}"/>
              </a:ext>
            </a:extLst>
          </p:cNvPr>
          <p:cNvSpPr>
            <a:spLocks noGrp="1"/>
          </p:cNvSpPr>
          <p:nvPr>
            <p:ph type="ftr" sz="quarter" idx="11"/>
          </p:nvPr>
        </p:nvSpPr>
        <p:spPr>
          <a:xfrm>
            <a:off x="1635103" y="6309360"/>
            <a:ext cx="4797504" cy="457200"/>
          </a:xfrm>
        </p:spPr>
        <p:txBody>
          <a:bodyPr/>
          <a:lstStyle/>
          <a:p>
            <a:pPr algn="l"/>
            <a:r>
              <a:rPr lang="en-US" dirty="0"/>
              <a:t>Presentation Title</a:t>
            </a:r>
          </a:p>
        </p:txBody>
      </p:sp>
      <p:sp>
        <p:nvSpPr>
          <p:cNvPr id="59" name="Rectangle 58">
            <a:extLst>
              <a:ext uri="{FF2B5EF4-FFF2-40B4-BE49-F238E27FC236}">
                <a16:creationId xmlns:a16="http://schemas.microsoft.com/office/drawing/2014/main" id="{EA124D3C-01E3-4B96-BDF0-54851D1739D0}"/>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Date Placeholder 35">
            <a:extLst>
              <a:ext uri="{FF2B5EF4-FFF2-40B4-BE49-F238E27FC236}">
                <a16:creationId xmlns:a16="http://schemas.microsoft.com/office/drawing/2014/main" id="{D6890A67-3C66-4F8A-B1A6-05469F40F879}"/>
              </a:ext>
            </a:extLst>
          </p:cNvPr>
          <p:cNvSpPr>
            <a:spLocks noGrp="1"/>
          </p:cNvSpPr>
          <p:nvPr>
            <p:ph type="dt" sz="half" idx="10"/>
          </p:nvPr>
        </p:nvSpPr>
        <p:spPr>
          <a:xfrm>
            <a:off x="8197353" y="6309360"/>
            <a:ext cx="2151134" cy="457200"/>
          </a:xfrm>
        </p:spPr>
        <p:txBody>
          <a:bodyPr/>
          <a:lstStyle/>
          <a:p>
            <a:pPr algn="l"/>
            <a:fld id="{E82334DA-681A-46EF-9A56-7F4C6ABE7E6A}" type="datetime1">
              <a:rPr lang="en-US" smtClean="0">
                <a:solidFill>
                  <a:srgbClr val="FFFFFF"/>
                </a:solidFill>
                <a:effectLst>
                  <a:outerShdw blurRad="50800" dist="38100" dir="2700000" algn="tl" rotWithShape="0">
                    <a:prstClr val="black">
                      <a:alpha val="43000"/>
                    </a:prstClr>
                  </a:outerShdw>
                </a:effectLst>
              </a:rPr>
              <a:t>2/19/2025</a:t>
            </a:fld>
            <a:endParaRPr lang="en-US" dirty="0">
              <a:solidFill>
                <a:srgbClr val="FFFFFF"/>
              </a:solidFill>
              <a:effectLst>
                <a:outerShdw blurRad="50800" dist="38100" dir="2700000" algn="tl" rotWithShape="0">
                  <a:prstClr val="black">
                    <a:alpha val="43000"/>
                  </a:prstClr>
                </a:outerShdw>
              </a:effectLst>
            </a:endParaRPr>
          </a:p>
        </p:txBody>
      </p:sp>
      <p:sp>
        <p:nvSpPr>
          <p:cNvPr id="62" name="Slide Number Placeholder 36">
            <a:extLst>
              <a:ext uri="{FF2B5EF4-FFF2-40B4-BE49-F238E27FC236}">
                <a16:creationId xmlns:a16="http://schemas.microsoft.com/office/drawing/2014/main" id="{46849723-0CBF-47CA-9477-4D42CAC71FCC}"/>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solidFill>
                  <a:srgbClr val="FFFFFF"/>
                </a:solidFill>
                <a:effectLst>
                  <a:outerShdw blurRad="50800" dist="38100" dir="2700000" algn="tl" rotWithShape="0">
                    <a:prstClr val="black">
                      <a:alpha val="43000"/>
                    </a:prstClr>
                  </a:outerShdw>
                </a:effectLst>
              </a:rPr>
              <a:pPr/>
              <a:t>‹#›</a:t>
            </a:fld>
            <a:endParaRPr lang="en-US" dirty="0">
              <a:solidFill>
                <a:srgbClr val="FFFFFF"/>
              </a:solidFill>
              <a:effectLst>
                <a:outerShdw blurRad="50800" dist="38100" dir="2700000" algn="tl" rotWithShape="0">
                  <a:prstClr val="black">
                    <a:alpha val="43000"/>
                  </a:prstClr>
                </a:outerShdw>
              </a:effectLst>
            </a:endParaRPr>
          </a:p>
        </p:txBody>
      </p:sp>
      <p:sp>
        <p:nvSpPr>
          <p:cNvPr id="65" name="Picture Placeholder 64">
            <a:extLst>
              <a:ext uri="{FF2B5EF4-FFF2-40B4-BE49-F238E27FC236}">
                <a16:creationId xmlns:a16="http://schemas.microsoft.com/office/drawing/2014/main" id="{D60E3C33-714C-4528-93A6-4470C3E89AE4}"/>
              </a:ext>
            </a:extLst>
          </p:cNvPr>
          <p:cNvSpPr>
            <a:spLocks noGrp="1"/>
          </p:cNvSpPr>
          <p:nvPr>
            <p:ph type="pic" sz="quarter" idx="13" hasCustomPrompt="1"/>
          </p:nvPr>
        </p:nvSpPr>
        <p:spPr>
          <a:xfrm>
            <a:off x="6859936" y="-2"/>
            <a:ext cx="5332064" cy="6858002"/>
          </a:xfrm>
          <a:custGeom>
            <a:avLst/>
            <a:gdLst>
              <a:gd name="connsiteX0" fmla="*/ 0 w 5332064"/>
              <a:gd name="connsiteY0" fmla="*/ 0 h 6858002"/>
              <a:gd name="connsiteX1" fmla="*/ 5332064 w 5332064"/>
              <a:gd name="connsiteY1" fmla="*/ 0 h 6858002"/>
              <a:gd name="connsiteX2" fmla="*/ 5332064 w 5332064"/>
              <a:gd name="connsiteY2" fmla="*/ 6858002 h 6858002"/>
              <a:gd name="connsiteX3" fmla="*/ 0 w 5332064"/>
              <a:gd name="connsiteY3" fmla="*/ 6858002 h 6858002"/>
            </a:gdLst>
            <a:ahLst/>
            <a:cxnLst>
              <a:cxn ang="0">
                <a:pos x="connsiteX0" y="connsiteY0"/>
              </a:cxn>
              <a:cxn ang="0">
                <a:pos x="connsiteX1" y="connsiteY1"/>
              </a:cxn>
              <a:cxn ang="0">
                <a:pos x="connsiteX2" y="connsiteY2"/>
              </a:cxn>
              <a:cxn ang="0">
                <a:pos x="connsiteX3" y="connsiteY3"/>
              </a:cxn>
            </a:cxnLst>
            <a:rect l="l" t="t" r="r" b="b"/>
            <a:pathLst>
              <a:path w="5332064" h="6858002">
                <a:moveTo>
                  <a:pt x="0" y="0"/>
                </a:moveTo>
                <a:lnTo>
                  <a:pt x="5332064" y="0"/>
                </a:lnTo>
                <a:lnTo>
                  <a:pt x="5332064" y="6858002"/>
                </a:lnTo>
                <a:lnTo>
                  <a:pt x="0" y="6858002"/>
                </a:lnTo>
                <a:close/>
              </a:path>
            </a:pathLst>
          </a:custGeom>
        </p:spPr>
        <p:txBody>
          <a:bodyPr wrap="square" anchor="t">
            <a:noAutofit/>
          </a:bodyPr>
          <a:lstStyle>
            <a:lvl1pPr algn="ctr">
              <a:defRPr/>
            </a:lvl1pPr>
          </a:lstStyle>
          <a:p>
            <a:r>
              <a:rPr lang="en-US" dirty="0"/>
              <a:t>Click to add photo</a:t>
            </a:r>
          </a:p>
        </p:txBody>
      </p:sp>
    </p:spTree>
    <p:extLst>
      <p:ext uri="{BB962C8B-B14F-4D97-AF65-F5344CB8AC3E}">
        <p14:creationId xmlns:p14="http://schemas.microsoft.com/office/powerpoint/2010/main" val="4258252642"/>
      </p:ext>
    </p:extLst>
  </p:cSld>
  <p:clrMapOvr>
    <a:masterClrMapping/>
  </p:clrMapOvr>
  <p:hf hdr="0"/>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2A19A957-1FB5-43F8-B325-BBD9FEF23E88}"/>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Rectangle 19">
            <a:extLst>
              <a:ext uri="{FF2B5EF4-FFF2-40B4-BE49-F238E27FC236}">
                <a16:creationId xmlns:a16="http://schemas.microsoft.com/office/drawing/2014/main" id="{3FA5410A-92A6-4C0B-9D89-186B7DDB20BD}"/>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CD8F3F22-19C9-4C61-8202-3220217D2938}"/>
              </a:ext>
            </a:extLst>
          </p:cNvPr>
          <p:cNvSpPr>
            <a:spLocks noGrp="1"/>
          </p:cNvSpPr>
          <p:nvPr>
            <p:ph type="title" hasCustomPrompt="1"/>
          </p:nvPr>
        </p:nvSpPr>
        <p:spPr>
          <a:xfrm>
            <a:off x="648935" y="180644"/>
            <a:ext cx="10900146" cy="935776"/>
          </a:xfrm>
        </p:spPr>
        <p:txBody>
          <a:bodyPr>
            <a:noAutofit/>
          </a:bodyPr>
          <a:lstStyle>
            <a:lvl1pPr>
              <a:defRPr sz="3600">
                <a:solidFill>
                  <a:schemeClr val="bg1"/>
                </a:solidFill>
              </a:defRPr>
            </a:lvl1pPr>
          </a:lstStyle>
          <a:p>
            <a:r>
              <a:rPr lang="en-US" dirty="0">
                <a:solidFill>
                  <a:schemeClr val="bg1"/>
                </a:solidFill>
              </a:rPr>
              <a:t>Click to add title</a:t>
            </a:r>
          </a:p>
        </p:txBody>
      </p:sp>
      <p:sp>
        <p:nvSpPr>
          <p:cNvPr id="5" name="Rectangle 4">
            <a:extLst>
              <a:ext uri="{FF2B5EF4-FFF2-40B4-BE49-F238E27FC236}">
                <a16:creationId xmlns:a16="http://schemas.microsoft.com/office/drawing/2014/main" id="{21A26073-23A2-4B91-A128-79AA1BE93523}"/>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14D5DFA-0CEA-43F0-98EE-6C9F741F7C96}"/>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2">
            <a:extLst>
              <a:ext uri="{FF2B5EF4-FFF2-40B4-BE49-F238E27FC236}">
                <a16:creationId xmlns:a16="http://schemas.microsoft.com/office/drawing/2014/main" id="{0F94B471-6707-4251-8230-A51AED0767C9}"/>
              </a:ext>
            </a:extLst>
          </p:cNvPr>
          <p:cNvSpPr>
            <a:spLocks noGrp="1"/>
          </p:cNvSpPr>
          <p:nvPr>
            <p:ph idx="14" hasCustomPrompt="1"/>
          </p:nvPr>
        </p:nvSpPr>
        <p:spPr>
          <a:xfrm>
            <a:off x="648934" y="1834005"/>
            <a:ext cx="4727735"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8" name="Content Placeholder 2">
            <a:extLst>
              <a:ext uri="{FF2B5EF4-FFF2-40B4-BE49-F238E27FC236}">
                <a16:creationId xmlns:a16="http://schemas.microsoft.com/office/drawing/2014/main" id="{ED986D97-E6F1-49E8-977A-C802B4E41B73}"/>
              </a:ext>
            </a:extLst>
          </p:cNvPr>
          <p:cNvSpPr>
            <a:spLocks noGrp="1"/>
          </p:cNvSpPr>
          <p:nvPr>
            <p:ph idx="1" hasCustomPrompt="1"/>
          </p:nvPr>
        </p:nvSpPr>
        <p:spPr>
          <a:xfrm>
            <a:off x="648934" y="2422380"/>
            <a:ext cx="4727735" cy="3029446"/>
          </a:xfrm>
        </p:spPr>
        <p:txBody>
          <a:bodyPr anchor="t">
            <a:no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16" name="Content Placeholder 2">
            <a:extLst>
              <a:ext uri="{FF2B5EF4-FFF2-40B4-BE49-F238E27FC236}">
                <a16:creationId xmlns:a16="http://schemas.microsoft.com/office/drawing/2014/main" id="{762163C0-B07F-43E4-B17C-2E6A96553B98}"/>
              </a:ext>
            </a:extLst>
          </p:cNvPr>
          <p:cNvSpPr>
            <a:spLocks noGrp="1"/>
          </p:cNvSpPr>
          <p:nvPr>
            <p:ph idx="15" hasCustomPrompt="1"/>
          </p:nvPr>
        </p:nvSpPr>
        <p:spPr>
          <a:xfrm>
            <a:off x="6095999" y="1834004"/>
            <a:ext cx="4727735"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14" name="Content Placeholder 2">
            <a:extLst>
              <a:ext uri="{FF2B5EF4-FFF2-40B4-BE49-F238E27FC236}">
                <a16:creationId xmlns:a16="http://schemas.microsoft.com/office/drawing/2014/main" id="{9098FA6D-3C80-4FE1-B248-1CA2B6862F6D}"/>
              </a:ext>
            </a:extLst>
          </p:cNvPr>
          <p:cNvSpPr>
            <a:spLocks noGrp="1"/>
          </p:cNvSpPr>
          <p:nvPr>
            <p:ph idx="13" hasCustomPrompt="1"/>
          </p:nvPr>
        </p:nvSpPr>
        <p:spPr>
          <a:xfrm>
            <a:off x="6095999" y="2422380"/>
            <a:ext cx="4727735" cy="3029446"/>
          </a:xfrm>
        </p:spPr>
        <p:txBody>
          <a:bodyPr anchor="t">
            <a:no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9" name="Rectangle 8">
            <a:extLst>
              <a:ext uri="{FF2B5EF4-FFF2-40B4-BE49-F238E27FC236}">
                <a16:creationId xmlns:a16="http://schemas.microsoft.com/office/drawing/2014/main" id="{8352712D-F957-4B22-8B50-BE10410FF895}"/>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ooter Placeholder 29">
            <a:extLst>
              <a:ext uri="{FF2B5EF4-FFF2-40B4-BE49-F238E27FC236}">
                <a16:creationId xmlns:a16="http://schemas.microsoft.com/office/drawing/2014/main" id="{26FD74F8-42BB-4CB4-ABF1-5F149743B464}"/>
              </a:ext>
            </a:extLst>
          </p:cNvPr>
          <p:cNvSpPr>
            <a:spLocks noGrp="1"/>
          </p:cNvSpPr>
          <p:nvPr>
            <p:ph type="ftr" sz="quarter" idx="11"/>
          </p:nvPr>
        </p:nvSpPr>
        <p:spPr>
          <a:xfrm>
            <a:off x="642917" y="6309360"/>
            <a:ext cx="3423986" cy="457200"/>
          </a:xfrm>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10" name="Date Placeholder 28">
            <a:extLst>
              <a:ext uri="{FF2B5EF4-FFF2-40B4-BE49-F238E27FC236}">
                <a16:creationId xmlns:a16="http://schemas.microsoft.com/office/drawing/2014/main" id="{5B031752-6400-4BFB-979F-E2EE795E4B90}"/>
              </a:ext>
            </a:extLst>
          </p:cNvPr>
          <p:cNvSpPr>
            <a:spLocks noGrp="1"/>
          </p:cNvSpPr>
          <p:nvPr>
            <p:ph type="dt" sz="half" idx="10"/>
          </p:nvPr>
        </p:nvSpPr>
        <p:spPr>
          <a:xfrm>
            <a:off x="5373620" y="6309360"/>
            <a:ext cx="3411973" cy="457200"/>
          </a:xfrm>
        </p:spPr>
        <p:txBody>
          <a:bodyPr/>
          <a:lstStyle>
            <a:lvl1pPr>
              <a:defRPr>
                <a:solidFill>
                  <a:schemeClr val="tx2"/>
                </a:solidFill>
              </a:defRPr>
            </a:lvl1pPr>
          </a:lstStyle>
          <a:p>
            <a:fld id="{DD9E41B7-A2DB-4285-A7A5-A1084718EB55}" type="datetime1">
              <a:rPr lang="en-US" smtClean="0"/>
              <a:pPr/>
              <a:t>2/19/2025</a:t>
            </a:fld>
            <a:endParaRPr lang="en-US" dirty="0"/>
          </a:p>
        </p:txBody>
      </p:sp>
      <p:sp>
        <p:nvSpPr>
          <p:cNvPr id="12" name="Slide Number Placeholder 30">
            <a:extLst>
              <a:ext uri="{FF2B5EF4-FFF2-40B4-BE49-F238E27FC236}">
                <a16:creationId xmlns:a16="http://schemas.microsoft.com/office/drawing/2014/main" id="{6A5CAEAF-7DEC-4B20-8B1E-301A9D0E684A}"/>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
        <p:nvSpPr>
          <p:cNvPr id="13" name="Rectangle 12">
            <a:extLst>
              <a:ext uri="{FF2B5EF4-FFF2-40B4-BE49-F238E27FC236}">
                <a16:creationId xmlns:a16="http://schemas.microsoft.com/office/drawing/2014/main" id="{70B696A3-EA34-4924-9037-E330B1CB890E}"/>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9103640"/>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ntent 3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725A2F16-8CE0-4F2E-933C-EFDFB1E196A3}"/>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Rectangle 2">
            <a:extLst>
              <a:ext uri="{FF2B5EF4-FFF2-40B4-BE49-F238E27FC236}">
                <a16:creationId xmlns:a16="http://schemas.microsoft.com/office/drawing/2014/main" id="{18C70705-E2EE-4992-AE78-FDBE1285C809}"/>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21C428A7-7771-4474-8BB4-8A6F0FEF8766}"/>
              </a:ext>
            </a:extLst>
          </p:cNvPr>
          <p:cNvSpPr>
            <a:spLocks noGrp="1"/>
          </p:cNvSpPr>
          <p:nvPr>
            <p:ph type="title" hasCustomPrompt="1"/>
          </p:nvPr>
        </p:nvSpPr>
        <p:spPr>
          <a:xfrm>
            <a:off x="648935" y="180644"/>
            <a:ext cx="10900146" cy="935776"/>
          </a:xfrm>
        </p:spPr>
        <p:txBody>
          <a:bodyPr>
            <a:noAutofit/>
          </a:bodyPr>
          <a:lstStyle>
            <a:lvl1pPr>
              <a:defRPr sz="3600">
                <a:solidFill>
                  <a:schemeClr val="bg1"/>
                </a:solidFill>
              </a:defRPr>
            </a:lvl1pPr>
          </a:lstStyle>
          <a:p>
            <a:r>
              <a:rPr lang="en-US" dirty="0">
                <a:solidFill>
                  <a:schemeClr val="bg1"/>
                </a:solidFill>
              </a:rPr>
              <a:t>Click to add title</a:t>
            </a:r>
          </a:p>
        </p:txBody>
      </p:sp>
      <p:sp>
        <p:nvSpPr>
          <p:cNvPr id="5" name="Rectangle 4">
            <a:extLst>
              <a:ext uri="{FF2B5EF4-FFF2-40B4-BE49-F238E27FC236}">
                <a16:creationId xmlns:a16="http://schemas.microsoft.com/office/drawing/2014/main" id="{B98730F6-0DF6-48BC-86CC-00BE18350199}"/>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2D31104-1E19-4E17-A3FE-2B2C551344DF}"/>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ntent Placeholder 2">
            <a:extLst>
              <a:ext uri="{FF2B5EF4-FFF2-40B4-BE49-F238E27FC236}">
                <a16:creationId xmlns:a16="http://schemas.microsoft.com/office/drawing/2014/main" id="{02CEB59E-1776-4FF1-BF4D-A33B618FD59F}"/>
              </a:ext>
            </a:extLst>
          </p:cNvPr>
          <p:cNvSpPr>
            <a:spLocks noGrp="1"/>
          </p:cNvSpPr>
          <p:nvPr>
            <p:ph idx="14" hasCustomPrompt="1"/>
          </p:nvPr>
        </p:nvSpPr>
        <p:spPr>
          <a:xfrm>
            <a:off x="648935" y="1834005"/>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7" name="Content Placeholder 2">
            <a:extLst>
              <a:ext uri="{FF2B5EF4-FFF2-40B4-BE49-F238E27FC236}">
                <a16:creationId xmlns:a16="http://schemas.microsoft.com/office/drawing/2014/main" id="{26B55E76-BA79-44AC-B206-DA13D60FDA2E}"/>
              </a:ext>
            </a:extLst>
          </p:cNvPr>
          <p:cNvSpPr>
            <a:spLocks noGrp="1"/>
          </p:cNvSpPr>
          <p:nvPr>
            <p:ph idx="1" hasCustomPrompt="1"/>
          </p:nvPr>
        </p:nvSpPr>
        <p:spPr>
          <a:xfrm>
            <a:off x="648935"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21" name="Content Placeholder 2">
            <a:extLst>
              <a:ext uri="{FF2B5EF4-FFF2-40B4-BE49-F238E27FC236}">
                <a16:creationId xmlns:a16="http://schemas.microsoft.com/office/drawing/2014/main" id="{60518C4D-71E5-4211-A191-A8ED7185DED2}"/>
              </a:ext>
            </a:extLst>
          </p:cNvPr>
          <p:cNvSpPr>
            <a:spLocks noGrp="1"/>
          </p:cNvSpPr>
          <p:nvPr>
            <p:ph idx="18" hasCustomPrompt="1"/>
          </p:nvPr>
        </p:nvSpPr>
        <p:spPr>
          <a:xfrm>
            <a:off x="4336486" y="1828356"/>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20" name="Content Placeholder 2">
            <a:extLst>
              <a:ext uri="{FF2B5EF4-FFF2-40B4-BE49-F238E27FC236}">
                <a16:creationId xmlns:a16="http://schemas.microsoft.com/office/drawing/2014/main" id="{D7EF9B63-4443-4EE5-A88B-2F1FA4CC4043}"/>
              </a:ext>
            </a:extLst>
          </p:cNvPr>
          <p:cNvSpPr>
            <a:spLocks noGrp="1"/>
          </p:cNvSpPr>
          <p:nvPr>
            <p:ph idx="17" hasCustomPrompt="1"/>
          </p:nvPr>
        </p:nvSpPr>
        <p:spPr>
          <a:xfrm>
            <a:off x="4336486"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19" name="Content Placeholder 2">
            <a:extLst>
              <a:ext uri="{FF2B5EF4-FFF2-40B4-BE49-F238E27FC236}">
                <a16:creationId xmlns:a16="http://schemas.microsoft.com/office/drawing/2014/main" id="{E54FF8D9-50D3-4515-B896-B127F664C1E1}"/>
              </a:ext>
            </a:extLst>
          </p:cNvPr>
          <p:cNvSpPr>
            <a:spLocks noGrp="1"/>
          </p:cNvSpPr>
          <p:nvPr>
            <p:ph idx="16" hasCustomPrompt="1"/>
          </p:nvPr>
        </p:nvSpPr>
        <p:spPr>
          <a:xfrm>
            <a:off x="8024037" y="1834005"/>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18" name="Content Placeholder 2">
            <a:extLst>
              <a:ext uri="{FF2B5EF4-FFF2-40B4-BE49-F238E27FC236}">
                <a16:creationId xmlns:a16="http://schemas.microsoft.com/office/drawing/2014/main" id="{E95B62E8-2D9A-443A-8560-D347C4703894}"/>
              </a:ext>
            </a:extLst>
          </p:cNvPr>
          <p:cNvSpPr>
            <a:spLocks noGrp="1"/>
          </p:cNvSpPr>
          <p:nvPr>
            <p:ph idx="15" hasCustomPrompt="1"/>
          </p:nvPr>
        </p:nvSpPr>
        <p:spPr>
          <a:xfrm>
            <a:off x="8024037"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8" name="Rectangle 7">
            <a:extLst>
              <a:ext uri="{FF2B5EF4-FFF2-40B4-BE49-F238E27FC236}">
                <a16:creationId xmlns:a16="http://schemas.microsoft.com/office/drawing/2014/main" id="{2DA7A17E-1562-4B10-9BC8-AB6B45E6BD6C}"/>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D37258C-9B58-4DC0-BC98-826A38D4B6B1}"/>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ooter Placeholder 29">
            <a:extLst>
              <a:ext uri="{FF2B5EF4-FFF2-40B4-BE49-F238E27FC236}">
                <a16:creationId xmlns:a16="http://schemas.microsoft.com/office/drawing/2014/main" id="{2F8E2987-7F65-44D5-B3AD-776ECF8D85CC}"/>
              </a:ext>
            </a:extLst>
          </p:cNvPr>
          <p:cNvSpPr>
            <a:spLocks noGrp="1"/>
          </p:cNvSpPr>
          <p:nvPr>
            <p:ph type="ftr" sz="quarter" idx="11"/>
          </p:nvPr>
        </p:nvSpPr>
        <p:spPr>
          <a:xfrm>
            <a:off x="642917" y="6309360"/>
            <a:ext cx="3423986" cy="457200"/>
          </a:xfrm>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22" name="Date Placeholder 28">
            <a:extLst>
              <a:ext uri="{FF2B5EF4-FFF2-40B4-BE49-F238E27FC236}">
                <a16:creationId xmlns:a16="http://schemas.microsoft.com/office/drawing/2014/main" id="{08BD4E48-A35B-4475-BC85-E58DA2920FE4}"/>
              </a:ext>
            </a:extLst>
          </p:cNvPr>
          <p:cNvSpPr>
            <a:spLocks noGrp="1"/>
          </p:cNvSpPr>
          <p:nvPr>
            <p:ph type="dt" sz="half" idx="10"/>
          </p:nvPr>
        </p:nvSpPr>
        <p:spPr>
          <a:xfrm>
            <a:off x="5373620" y="6309360"/>
            <a:ext cx="3411973" cy="457200"/>
          </a:xfrm>
        </p:spPr>
        <p:txBody>
          <a:bodyPr/>
          <a:lstStyle>
            <a:lvl1pPr>
              <a:defRPr>
                <a:solidFill>
                  <a:schemeClr val="tx2"/>
                </a:solidFill>
              </a:defRPr>
            </a:lvl1pPr>
          </a:lstStyle>
          <a:p>
            <a:fld id="{DD9E41B7-A2DB-4285-A7A5-A1084718EB55}" type="datetime1">
              <a:rPr lang="en-US" smtClean="0"/>
              <a:pPr/>
              <a:t>2/19/2025</a:t>
            </a:fld>
            <a:endParaRPr lang="en-US" dirty="0"/>
          </a:p>
        </p:txBody>
      </p:sp>
      <p:sp>
        <p:nvSpPr>
          <p:cNvPr id="11" name="Slide Number Placeholder 30">
            <a:extLst>
              <a:ext uri="{FF2B5EF4-FFF2-40B4-BE49-F238E27FC236}">
                <a16:creationId xmlns:a16="http://schemas.microsoft.com/office/drawing/2014/main" id="{FBDAEBAB-F3AA-4DB3-96B7-6387085C1E0E}"/>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563755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53C66564-535A-4715-9B27-B8AB14F77E42}"/>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3821E99-F411-4BAB-8211-C344272A2A1A}"/>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029B7F2A-CF10-474B-91F1-7C50A7DAF83C}"/>
              </a:ext>
            </a:extLst>
          </p:cNvPr>
          <p:cNvSpPr>
            <a:spLocks noGrp="1"/>
          </p:cNvSpPr>
          <p:nvPr>
            <p:ph type="title" hasCustomPrompt="1"/>
          </p:nvPr>
        </p:nvSpPr>
        <p:spPr>
          <a:xfrm>
            <a:off x="5376668" y="537381"/>
            <a:ext cx="6172412" cy="1031927"/>
          </a:xfrm>
        </p:spPr>
        <p:txBody>
          <a:bodyPr/>
          <a:lstStyle>
            <a:lvl1pPr>
              <a:defRPr/>
            </a:lvl1pPr>
          </a:lstStyle>
          <a:p>
            <a:r>
              <a:rPr lang="en-US" dirty="0"/>
              <a:t>Click to add title</a:t>
            </a:r>
          </a:p>
        </p:txBody>
      </p:sp>
      <p:sp>
        <p:nvSpPr>
          <p:cNvPr id="10" name="Rectangle 9">
            <a:extLst>
              <a:ext uri="{FF2B5EF4-FFF2-40B4-BE49-F238E27FC236}">
                <a16:creationId xmlns:a16="http://schemas.microsoft.com/office/drawing/2014/main" id="{58F0D6D9-A64A-415F-BA44-494062CA6983}"/>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777B49C-9749-4042-A729-C27F583654CC}"/>
              </a:ext>
              <a:ext uri="{C183D7F6-B498-43B3-948B-1728B52AA6E4}">
                <adec:decorative xmlns:adec="http://schemas.microsoft.com/office/drawing/2017/decorative" val="1"/>
              </a:ext>
            </a:extLst>
          </p:cNvPr>
          <p:cNvSpPr/>
          <p:nvPr userDrawn="1"/>
        </p:nvSpPr>
        <p:spPr>
          <a:xfrm>
            <a:off x="0" y="2249324"/>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11B79F49-5021-4A8F-A90A-5E08F7FB5196}"/>
              </a:ext>
              <a:ext uri="{C183D7F6-B498-43B3-948B-1728B52AA6E4}">
                <adec:decorative xmlns:adec="http://schemas.microsoft.com/office/drawing/2017/decorative" val="1"/>
              </a:ext>
            </a:extLst>
          </p:cNvPr>
          <p:cNvSpPr/>
          <p:nvPr userDrawn="1"/>
        </p:nvSpPr>
        <p:spPr>
          <a:xfrm>
            <a:off x="0" y="4546655"/>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Picture Placeholder 19">
            <a:extLst>
              <a:ext uri="{FF2B5EF4-FFF2-40B4-BE49-F238E27FC236}">
                <a16:creationId xmlns:a16="http://schemas.microsoft.com/office/drawing/2014/main" id="{B6E270BA-010E-406C-8FBF-0ED0DA28D071}"/>
              </a:ext>
            </a:extLst>
          </p:cNvPr>
          <p:cNvSpPr>
            <a:spLocks noGrp="1"/>
          </p:cNvSpPr>
          <p:nvPr>
            <p:ph type="pic" sz="quarter" idx="13" hasCustomPrompt="1"/>
          </p:nvPr>
        </p:nvSpPr>
        <p:spPr>
          <a:xfrm>
            <a:off x="-1" y="-3"/>
            <a:ext cx="4613544" cy="2249321"/>
          </a:xfrm>
        </p:spPr>
        <p:txBody>
          <a:bodyPr anchor="t"/>
          <a:lstStyle>
            <a:lvl1pPr algn="ctr">
              <a:defRPr/>
            </a:lvl1pPr>
          </a:lstStyle>
          <a:p>
            <a:r>
              <a:rPr lang="en-US" dirty="0"/>
              <a:t>Click to add picture</a:t>
            </a:r>
          </a:p>
        </p:txBody>
      </p:sp>
      <p:sp>
        <p:nvSpPr>
          <p:cNvPr id="24" name="Picture Placeholder 19">
            <a:extLst>
              <a:ext uri="{FF2B5EF4-FFF2-40B4-BE49-F238E27FC236}">
                <a16:creationId xmlns:a16="http://schemas.microsoft.com/office/drawing/2014/main" id="{6E15371C-3F24-44D7-97EB-74C12D53CBBC}"/>
              </a:ext>
            </a:extLst>
          </p:cNvPr>
          <p:cNvSpPr>
            <a:spLocks noGrp="1"/>
          </p:cNvSpPr>
          <p:nvPr>
            <p:ph type="pic" sz="quarter" idx="14" hasCustomPrompt="1"/>
          </p:nvPr>
        </p:nvSpPr>
        <p:spPr>
          <a:xfrm>
            <a:off x="-1" y="2311339"/>
            <a:ext cx="4613544" cy="2241520"/>
          </a:xfrm>
        </p:spPr>
        <p:txBody>
          <a:bodyPr anchor="t"/>
          <a:lstStyle>
            <a:lvl1pPr algn="ctr">
              <a:defRPr/>
            </a:lvl1pPr>
          </a:lstStyle>
          <a:p>
            <a:r>
              <a:rPr lang="en-US" dirty="0"/>
              <a:t>Click to add picture</a:t>
            </a:r>
          </a:p>
        </p:txBody>
      </p:sp>
      <p:sp>
        <p:nvSpPr>
          <p:cNvPr id="25" name="Picture Placeholder 19">
            <a:extLst>
              <a:ext uri="{FF2B5EF4-FFF2-40B4-BE49-F238E27FC236}">
                <a16:creationId xmlns:a16="http://schemas.microsoft.com/office/drawing/2014/main" id="{E39E0BDE-5895-4B94-90AC-7045292B0B34}"/>
              </a:ext>
            </a:extLst>
          </p:cNvPr>
          <p:cNvSpPr>
            <a:spLocks noGrp="1"/>
          </p:cNvSpPr>
          <p:nvPr>
            <p:ph type="pic" sz="quarter" idx="15" hasCustomPrompt="1"/>
          </p:nvPr>
        </p:nvSpPr>
        <p:spPr>
          <a:xfrm>
            <a:off x="-1" y="4613572"/>
            <a:ext cx="4613544" cy="2241520"/>
          </a:xfrm>
        </p:spPr>
        <p:txBody>
          <a:bodyPr anchor="t"/>
          <a:lstStyle>
            <a:lvl1pPr algn="ctr">
              <a:defRPr/>
            </a:lvl1pPr>
          </a:lstStyle>
          <a:p>
            <a:r>
              <a:rPr lang="en-US" dirty="0"/>
              <a:t>Click to add picture</a:t>
            </a:r>
          </a:p>
        </p:txBody>
      </p:sp>
      <p:sp>
        <p:nvSpPr>
          <p:cNvPr id="15" name="Content Placeholder 2">
            <a:extLst>
              <a:ext uri="{FF2B5EF4-FFF2-40B4-BE49-F238E27FC236}">
                <a16:creationId xmlns:a16="http://schemas.microsoft.com/office/drawing/2014/main" id="{E8823570-AC4F-4679-98CA-DC7F7B2CC109}"/>
              </a:ext>
            </a:extLst>
          </p:cNvPr>
          <p:cNvSpPr>
            <a:spLocks noGrp="1"/>
          </p:cNvSpPr>
          <p:nvPr>
            <p:ph idx="1" hasCustomPrompt="1"/>
          </p:nvPr>
        </p:nvSpPr>
        <p:spPr>
          <a:xfrm>
            <a:off x="5376671" y="1735745"/>
            <a:ext cx="6172412" cy="3767496"/>
          </a:xfrm>
        </p:spPr>
        <p:txBody>
          <a:bodyPr anchor="t">
            <a:normAutofit/>
          </a:bodyPr>
          <a:lstStyle>
            <a:lvl1pPr>
              <a:buFont typeface="Arial" panose="020B0604020202020204" pitchFamily="34" charset="0"/>
              <a:buNone/>
              <a:defRPr sz="1600" b="0"/>
            </a:lvl1pPr>
          </a:lstStyle>
          <a:p>
            <a:r>
              <a:rPr lang="en-US" dirty="0"/>
              <a:t> Click to add text</a:t>
            </a:r>
          </a:p>
        </p:txBody>
      </p:sp>
      <p:sp>
        <p:nvSpPr>
          <p:cNvPr id="17" name="Footer Placeholder 4">
            <a:extLst>
              <a:ext uri="{FF2B5EF4-FFF2-40B4-BE49-F238E27FC236}">
                <a16:creationId xmlns:a16="http://schemas.microsoft.com/office/drawing/2014/main" id="{BB6B62FA-FEDE-42B0-8B7B-24AE138EB6CE}"/>
              </a:ext>
            </a:extLst>
          </p:cNvPr>
          <p:cNvSpPr>
            <a:spLocks noGrp="1"/>
          </p:cNvSpPr>
          <p:nvPr>
            <p:ph type="ftr" sz="quarter" idx="11"/>
          </p:nvPr>
        </p:nvSpPr>
        <p:spPr>
          <a:xfrm>
            <a:off x="642917" y="6309360"/>
            <a:ext cx="3271516" cy="457200"/>
          </a:xfrm>
        </p:spPr>
        <p:txBody>
          <a:bodyPr/>
          <a:lstStyle>
            <a:lvl1pPr>
              <a:defRPr>
                <a:solidFill>
                  <a:schemeClr val="bg1"/>
                </a:solidFill>
                <a:effectLst>
                  <a:outerShdw blurRad="50800" dist="38100" dir="2700000" algn="tl" rotWithShape="0">
                    <a:prstClr val="black">
                      <a:alpha val="43000"/>
                    </a:prstClr>
                  </a:outerShdw>
                </a:effectLst>
              </a:defRPr>
            </a:lvl1pPr>
          </a:lstStyle>
          <a:p>
            <a:r>
              <a:rPr lang="en-US" dirty="0"/>
              <a:t>Presentation Title</a:t>
            </a:r>
          </a:p>
        </p:txBody>
      </p:sp>
      <p:sp>
        <p:nvSpPr>
          <p:cNvPr id="16" name="Date Placeholder 3">
            <a:extLst>
              <a:ext uri="{FF2B5EF4-FFF2-40B4-BE49-F238E27FC236}">
                <a16:creationId xmlns:a16="http://schemas.microsoft.com/office/drawing/2014/main" id="{9E8578BE-8DB2-4FE6-B45A-2B3415CEE1C4}"/>
              </a:ext>
            </a:extLst>
          </p:cNvPr>
          <p:cNvSpPr>
            <a:spLocks noGrp="1"/>
          </p:cNvSpPr>
          <p:nvPr>
            <p:ph type="dt" sz="half" idx="10"/>
          </p:nvPr>
        </p:nvSpPr>
        <p:spPr>
          <a:xfrm>
            <a:off x="5376668" y="6309360"/>
            <a:ext cx="3411973" cy="457200"/>
          </a:xfrm>
        </p:spPr>
        <p:txBody>
          <a:bodyPr/>
          <a:lstStyle>
            <a:lvl1pPr>
              <a:defRPr>
                <a:solidFill>
                  <a:schemeClr val="tx2"/>
                </a:solidFill>
                <a:effectLst/>
              </a:defRPr>
            </a:lvl1pPr>
          </a:lstStyle>
          <a:p>
            <a:fld id="{32546992-DEFF-4765-9FB8-C2ACF446503A}" type="datetime1">
              <a:rPr lang="en-US" smtClean="0"/>
              <a:pPr/>
              <a:t>2/19/2025</a:t>
            </a:fld>
            <a:endParaRPr lang="en-US" dirty="0"/>
          </a:p>
        </p:txBody>
      </p:sp>
      <p:sp>
        <p:nvSpPr>
          <p:cNvPr id="18" name="Slide Number Placeholder 5">
            <a:extLst>
              <a:ext uri="{FF2B5EF4-FFF2-40B4-BE49-F238E27FC236}">
                <a16:creationId xmlns:a16="http://schemas.microsoft.com/office/drawing/2014/main" id="{6AF7C96F-C1E5-45F5-B070-2D025E7BD35C}"/>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958457789"/>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3DC2F0A-1748-49AE-AF72-D6BBB4F8FEC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683DF7B1-E0C5-4E09-BB5C-F11EA14D7C95}"/>
              </a:ext>
              <a:ext uri="{C183D7F6-B498-43B3-948B-1728B52AA6E4}">
                <adec:decorative xmlns:adec="http://schemas.microsoft.com/office/drawing/2017/decorative" val="1"/>
              </a:ext>
            </a:extLst>
          </p:cNvPr>
          <p:cNvSpPr/>
          <p:nvPr userDrawn="1"/>
        </p:nvSpPr>
        <p:spPr>
          <a:xfrm>
            <a:off x="0" y="866789"/>
            <a:ext cx="6833381"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BBC678EC-E47C-4AC2-A75A-7022CECD0031}"/>
              </a:ext>
            </a:extLst>
          </p:cNvPr>
          <p:cNvSpPr>
            <a:spLocks noGrp="1"/>
          </p:cNvSpPr>
          <p:nvPr>
            <p:ph type="title" hasCustomPrompt="1"/>
          </p:nvPr>
        </p:nvSpPr>
        <p:spPr>
          <a:xfrm>
            <a:off x="1434622" y="1138041"/>
            <a:ext cx="4862811" cy="2019488"/>
          </a:xfrm>
        </p:spPr>
        <p:txBody>
          <a:bodyPr/>
          <a:lstStyle>
            <a:lvl1pPr>
              <a:lnSpc>
                <a:spcPct val="100000"/>
              </a:lnSpc>
              <a:defRPr>
                <a:solidFill>
                  <a:schemeClr val="bg1"/>
                </a:solidFill>
              </a:defRPr>
            </a:lvl1pPr>
          </a:lstStyle>
          <a:p>
            <a:r>
              <a:rPr lang="en-US" dirty="0">
                <a:solidFill>
                  <a:schemeClr val="bg1"/>
                </a:solidFill>
              </a:rPr>
              <a:t>CLICK TO ADD TITLE</a:t>
            </a:r>
          </a:p>
        </p:txBody>
      </p:sp>
      <p:sp>
        <p:nvSpPr>
          <p:cNvPr id="25" name="Picture Placeholder 21">
            <a:extLst>
              <a:ext uri="{FF2B5EF4-FFF2-40B4-BE49-F238E27FC236}">
                <a16:creationId xmlns:a16="http://schemas.microsoft.com/office/drawing/2014/main" id="{8B745891-A8DA-4640-BB3F-1693FC5AC4AB}"/>
              </a:ext>
            </a:extLst>
          </p:cNvPr>
          <p:cNvSpPr>
            <a:spLocks noGrp="1"/>
          </p:cNvSpPr>
          <p:nvPr>
            <p:ph type="pic" sz="quarter" idx="14" hasCustomPrompt="1"/>
          </p:nvPr>
        </p:nvSpPr>
        <p:spPr>
          <a:xfrm>
            <a:off x="6858023" y="4941"/>
            <a:ext cx="5333977" cy="3392053"/>
          </a:xfrm>
        </p:spPr>
        <p:txBody>
          <a:bodyPr anchor="t"/>
          <a:lstStyle>
            <a:lvl1pPr algn="ctr">
              <a:defRPr/>
            </a:lvl1pPr>
          </a:lstStyle>
          <a:p>
            <a:r>
              <a:rPr lang="en-US" dirty="0"/>
              <a:t>Click to add photo</a:t>
            </a:r>
          </a:p>
        </p:txBody>
      </p:sp>
      <p:sp>
        <p:nvSpPr>
          <p:cNvPr id="24" name="Picture Placeholder 21">
            <a:extLst>
              <a:ext uri="{FF2B5EF4-FFF2-40B4-BE49-F238E27FC236}">
                <a16:creationId xmlns:a16="http://schemas.microsoft.com/office/drawing/2014/main" id="{BC2DF568-4EA5-4F79-980F-47FC90AEA129}"/>
              </a:ext>
            </a:extLst>
          </p:cNvPr>
          <p:cNvSpPr>
            <a:spLocks noGrp="1"/>
          </p:cNvSpPr>
          <p:nvPr>
            <p:ph type="pic" sz="quarter" idx="13" hasCustomPrompt="1"/>
          </p:nvPr>
        </p:nvSpPr>
        <p:spPr>
          <a:xfrm>
            <a:off x="1067712" y="3461002"/>
            <a:ext cx="5728215" cy="3396997"/>
          </a:xfrm>
        </p:spPr>
        <p:txBody>
          <a:bodyPr anchor="t"/>
          <a:lstStyle>
            <a:lvl1pPr algn="ctr">
              <a:defRPr/>
            </a:lvl1pPr>
          </a:lstStyle>
          <a:p>
            <a:r>
              <a:rPr lang="en-US" dirty="0"/>
              <a:t>Click to add photo</a:t>
            </a:r>
          </a:p>
        </p:txBody>
      </p:sp>
      <p:sp>
        <p:nvSpPr>
          <p:cNvPr id="9" name="Rectangle 8">
            <a:extLst>
              <a:ext uri="{FF2B5EF4-FFF2-40B4-BE49-F238E27FC236}">
                <a16:creationId xmlns:a16="http://schemas.microsoft.com/office/drawing/2014/main" id="{5E74E69A-5ABD-42DF-A2B0-997A626257D4}"/>
              </a:ext>
              <a:ext uri="{C183D7F6-B498-43B3-948B-1728B52AA6E4}">
                <adec:decorative xmlns:adec="http://schemas.microsoft.com/office/drawing/2017/decorative" val="1"/>
              </a:ext>
            </a:extLst>
          </p:cNvPr>
          <p:cNvSpPr/>
          <p:nvPr userDrawn="1"/>
        </p:nvSpPr>
        <p:spPr>
          <a:xfrm>
            <a:off x="-3063" y="920164"/>
            <a:ext cx="1070775" cy="2466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C2B6D0A-4A1F-4B59-B429-AD3FABC74F33}"/>
              </a:ext>
              <a:ext uri="{C183D7F6-B498-43B3-948B-1728B52AA6E4}">
                <adec:decorative xmlns:adec="http://schemas.microsoft.com/office/drawing/2017/decorative" val="1"/>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32B66529-F6B7-4C1C-8291-8139628DF6C0}"/>
              </a:ext>
              <a:ext uri="{C183D7F6-B498-43B3-948B-1728B52AA6E4}">
                <adec:decorative xmlns:adec="http://schemas.microsoft.com/office/drawing/2017/decorative" val="1"/>
              </a:ext>
            </a:extLst>
          </p:cNvPr>
          <p:cNvSpPr/>
          <p:nvPr userDrawn="1"/>
        </p:nvSpPr>
        <p:spPr>
          <a:xfrm>
            <a:off x="0" y="848456"/>
            <a:ext cx="6833382" cy="717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72245B9-34B5-4F89-8EA6-C018B9D4FA46}"/>
              </a:ext>
              <a:ext uri="{C183D7F6-B498-43B3-948B-1728B52AA6E4}">
                <adec:decorative xmlns:adec="http://schemas.microsoft.com/office/drawing/2017/decorative" val="1"/>
              </a:ext>
            </a:extLst>
          </p:cNvPr>
          <p:cNvSpPr/>
          <p:nvPr userDrawn="1"/>
        </p:nvSpPr>
        <p:spPr>
          <a:xfrm>
            <a:off x="6858023" y="3442673"/>
            <a:ext cx="5333977" cy="34153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90814BE-76E8-43EC-9616-A1F02F053AD5}"/>
              </a:ext>
              <a:ext uri="{C183D7F6-B498-43B3-948B-1728B52AA6E4}">
                <adec:decorative xmlns:adec="http://schemas.microsoft.com/office/drawing/2017/decorative" val="1"/>
              </a:ext>
            </a:extLst>
          </p:cNvPr>
          <p:cNvSpPr/>
          <p:nvPr userDrawn="1"/>
        </p:nvSpPr>
        <p:spPr>
          <a:xfrm>
            <a:off x="0" y="3396996"/>
            <a:ext cx="1219200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F8AAA0A6-9D4B-4AA2-82F0-77E5ECF4B647}"/>
              </a:ext>
            </a:extLst>
          </p:cNvPr>
          <p:cNvSpPr>
            <a:spLocks noGrp="1"/>
          </p:cNvSpPr>
          <p:nvPr>
            <p:ph idx="1" hasCustomPrompt="1"/>
          </p:nvPr>
        </p:nvSpPr>
        <p:spPr>
          <a:xfrm>
            <a:off x="7386762" y="3928342"/>
            <a:ext cx="4162319" cy="2285000"/>
          </a:xfrm>
        </p:spPr>
        <p:txBody>
          <a:bodyPr anchor="t">
            <a:normAutofit/>
          </a:bodyPr>
          <a:lstStyle>
            <a:lvl1pPr>
              <a:lnSpc>
                <a:spcPct val="100000"/>
              </a:lnSpc>
              <a:defRPr sz="2400" b="0"/>
            </a:lvl1pPr>
          </a:lstStyle>
          <a:p>
            <a:r>
              <a:rPr lang="en-US" dirty="0"/>
              <a:t>Click to add text</a:t>
            </a:r>
          </a:p>
        </p:txBody>
      </p:sp>
      <p:sp>
        <p:nvSpPr>
          <p:cNvPr id="17" name="Footer Placeholder 12">
            <a:extLst>
              <a:ext uri="{FF2B5EF4-FFF2-40B4-BE49-F238E27FC236}">
                <a16:creationId xmlns:a16="http://schemas.microsoft.com/office/drawing/2014/main" id="{8E3FFD99-95F0-47A4-8642-FB9FECEC4F37}"/>
              </a:ext>
            </a:extLst>
          </p:cNvPr>
          <p:cNvSpPr>
            <a:spLocks noGrp="1"/>
          </p:cNvSpPr>
          <p:nvPr>
            <p:ph type="ftr" sz="quarter" idx="11"/>
          </p:nvPr>
        </p:nvSpPr>
        <p:spPr>
          <a:xfrm>
            <a:off x="1525917" y="6309360"/>
            <a:ext cx="4946592"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18" name="Rectangle 17">
            <a:extLst>
              <a:ext uri="{FF2B5EF4-FFF2-40B4-BE49-F238E27FC236}">
                <a16:creationId xmlns:a16="http://schemas.microsoft.com/office/drawing/2014/main" id="{94727536-E532-4015-A178-0ABB6B09C661}"/>
              </a:ext>
              <a:ext uri="{C183D7F6-B498-43B3-948B-1728B52AA6E4}">
                <adec:decorative xmlns:adec="http://schemas.microsoft.com/office/drawing/2017/decorative" val="1"/>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Date Placeholder 11">
            <a:extLst>
              <a:ext uri="{FF2B5EF4-FFF2-40B4-BE49-F238E27FC236}">
                <a16:creationId xmlns:a16="http://schemas.microsoft.com/office/drawing/2014/main" id="{22977876-C29D-4D32-9948-303465AEC312}"/>
              </a:ext>
            </a:extLst>
          </p:cNvPr>
          <p:cNvSpPr>
            <a:spLocks noGrp="1"/>
          </p:cNvSpPr>
          <p:nvPr>
            <p:ph type="dt" sz="half" idx="10"/>
          </p:nvPr>
        </p:nvSpPr>
        <p:spPr>
          <a:xfrm>
            <a:off x="7377730" y="6309360"/>
            <a:ext cx="2736329" cy="457200"/>
          </a:xfrm>
        </p:spPr>
        <p:txBody>
          <a:bodyPr/>
          <a:lstStyle/>
          <a:p>
            <a:fld id="{F6852FE2-76E6-44F3-971E-3B1E6B948E41}" type="datetime1">
              <a:rPr lang="en-US" smtClean="0"/>
              <a:t>2/19/2025</a:t>
            </a:fld>
            <a:endParaRPr lang="en-US" dirty="0"/>
          </a:p>
        </p:txBody>
      </p:sp>
      <p:sp>
        <p:nvSpPr>
          <p:cNvPr id="20" name="Slide Number Placeholder 15">
            <a:extLst>
              <a:ext uri="{FF2B5EF4-FFF2-40B4-BE49-F238E27FC236}">
                <a16:creationId xmlns:a16="http://schemas.microsoft.com/office/drawing/2014/main" id="{6A7BC11E-2EF0-4989-9A7E-7AB377DB8534}"/>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4219767057"/>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F5F5DFA-1BC3-4062-9356-6145C9F7CD56}"/>
              </a:ext>
              <a:ext uri="{C183D7F6-B498-43B3-948B-1728B52AA6E4}">
                <adec:decorative xmlns:adec="http://schemas.microsoft.com/office/drawing/2017/decorative" val="1"/>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E6B5D461-AEC0-477F-A77A-6227F95A8374}"/>
              </a:ext>
              <a:ext uri="{C183D7F6-B498-43B3-948B-1728B52AA6E4}">
                <adec:decorative xmlns:adec="http://schemas.microsoft.com/office/drawing/2017/decorative" val="1"/>
              </a:ext>
            </a:extLst>
          </p:cNvPr>
          <p:cNvSpPr/>
          <p:nvPr userDrawn="1"/>
        </p:nvSpPr>
        <p:spPr>
          <a:xfrm>
            <a:off x="8175813" y="0"/>
            <a:ext cx="4016188"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DE1A041D-DE47-45FA-AC78-CC7FD02571F2}"/>
              </a:ext>
              <a:ext uri="{C183D7F6-B498-43B3-948B-1728B52AA6E4}">
                <adec:decorative xmlns:adec="http://schemas.microsoft.com/office/drawing/2017/decorative" val="1"/>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1614254-52EF-4F58-99B1-CDA7C39223C1}"/>
              </a:ext>
              <a:ext uri="{C183D7F6-B498-43B3-948B-1728B52AA6E4}">
                <adec:decorative xmlns:adec="http://schemas.microsoft.com/office/drawing/2017/decorative" val="1"/>
              </a:ext>
            </a:extLst>
          </p:cNvPr>
          <p:cNvSpPr/>
          <p:nvPr userDrawn="1"/>
        </p:nvSpPr>
        <p:spPr>
          <a:xfrm>
            <a:off x="3049" y="1095508"/>
            <a:ext cx="82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BD3B3ABA-0408-41EA-935D-D4F4586AA840}"/>
              </a:ext>
            </a:extLst>
          </p:cNvPr>
          <p:cNvSpPr>
            <a:spLocks noGrp="1"/>
          </p:cNvSpPr>
          <p:nvPr>
            <p:ph type="title" hasCustomPrompt="1"/>
          </p:nvPr>
        </p:nvSpPr>
        <p:spPr>
          <a:xfrm>
            <a:off x="787178" y="1475399"/>
            <a:ext cx="6623040" cy="791861"/>
          </a:xfrm>
        </p:spPr>
        <p:txBody>
          <a:bodyPr>
            <a:normAutofit/>
          </a:bodyPr>
          <a:lstStyle>
            <a:lvl1pPr>
              <a:defRPr/>
            </a:lvl1pPr>
          </a:lstStyle>
          <a:p>
            <a:r>
              <a:rPr lang="en-US" dirty="0"/>
              <a:t>Click to add title</a:t>
            </a:r>
          </a:p>
        </p:txBody>
      </p:sp>
      <p:sp>
        <p:nvSpPr>
          <p:cNvPr id="13" name="Content Placeholder 2">
            <a:extLst>
              <a:ext uri="{FF2B5EF4-FFF2-40B4-BE49-F238E27FC236}">
                <a16:creationId xmlns:a16="http://schemas.microsoft.com/office/drawing/2014/main" id="{40D7EF23-28EE-4115-879A-D95BBAC66241}"/>
              </a:ext>
            </a:extLst>
          </p:cNvPr>
          <p:cNvSpPr>
            <a:spLocks noGrp="1"/>
          </p:cNvSpPr>
          <p:nvPr>
            <p:ph idx="1" hasCustomPrompt="1"/>
          </p:nvPr>
        </p:nvSpPr>
        <p:spPr>
          <a:xfrm>
            <a:off x="787179" y="2502047"/>
            <a:ext cx="6623039" cy="3030599"/>
          </a:xfrm>
        </p:spPr>
        <p:txBody>
          <a:bodyPr anchor="t">
            <a:normAutofit/>
          </a:bodyPr>
          <a:lstStyle>
            <a:lvl1pPr>
              <a:defRPr sz="2000" b="0"/>
            </a:lvl1pPr>
          </a:lstStyle>
          <a:p>
            <a:r>
              <a:rPr lang="en-US" dirty="0"/>
              <a:t>Click to add text</a:t>
            </a:r>
          </a:p>
        </p:txBody>
      </p:sp>
      <p:sp>
        <p:nvSpPr>
          <p:cNvPr id="23" name="Picture Placeholder 22">
            <a:extLst>
              <a:ext uri="{FF2B5EF4-FFF2-40B4-BE49-F238E27FC236}">
                <a16:creationId xmlns:a16="http://schemas.microsoft.com/office/drawing/2014/main" id="{E4B41004-DE9E-4B19-B7DE-91782B37C841}"/>
              </a:ext>
            </a:extLst>
          </p:cNvPr>
          <p:cNvSpPr>
            <a:spLocks noGrp="1"/>
          </p:cNvSpPr>
          <p:nvPr>
            <p:ph type="pic" sz="quarter" idx="13" hasCustomPrompt="1"/>
          </p:nvPr>
        </p:nvSpPr>
        <p:spPr>
          <a:xfrm>
            <a:off x="8194348" y="1085431"/>
            <a:ext cx="3997652" cy="5037857"/>
          </a:xfrm>
          <a:custGeom>
            <a:avLst/>
            <a:gdLst>
              <a:gd name="connsiteX0" fmla="*/ 0 w 3997652"/>
              <a:gd name="connsiteY0" fmla="*/ 0 h 5037857"/>
              <a:gd name="connsiteX1" fmla="*/ 3997652 w 3997652"/>
              <a:gd name="connsiteY1" fmla="*/ 0 h 5037857"/>
              <a:gd name="connsiteX2" fmla="*/ 3997652 w 3997652"/>
              <a:gd name="connsiteY2" fmla="*/ 5037857 h 5037857"/>
              <a:gd name="connsiteX3" fmla="*/ 0 w 3997652"/>
              <a:gd name="connsiteY3" fmla="*/ 5037857 h 5037857"/>
            </a:gdLst>
            <a:ahLst/>
            <a:cxnLst>
              <a:cxn ang="0">
                <a:pos x="connsiteX0" y="connsiteY0"/>
              </a:cxn>
              <a:cxn ang="0">
                <a:pos x="connsiteX1" y="connsiteY1"/>
              </a:cxn>
              <a:cxn ang="0">
                <a:pos x="connsiteX2" y="connsiteY2"/>
              </a:cxn>
              <a:cxn ang="0">
                <a:pos x="connsiteX3" y="connsiteY3"/>
              </a:cxn>
            </a:cxnLst>
            <a:rect l="l" t="t" r="r" b="b"/>
            <a:pathLst>
              <a:path w="3997652" h="5037857">
                <a:moveTo>
                  <a:pt x="0" y="0"/>
                </a:moveTo>
                <a:lnTo>
                  <a:pt x="3997652" y="0"/>
                </a:lnTo>
                <a:lnTo>
                  <a:pt x="3997652" y="5037857"/>
                </a:lnTo>
                <a:lnTo>
                  <a:pt x="0" y="5037857"/>
                </a:lnTo>
                <a:close/>
              </a:path>
            </a:pathLst>
          </a:custGeom>
        </p:spPr>
        <p:txBody>
          <a:bodyPr wrap="square" anchor="t">
            <a:noAutofit/>
          </a:bodyPr>
          <a:lstStyle>
            <a:lvl1pPr algn="ctr">
              <a:defRPr/>
            </a:lvl1pPr>
          </a:lstStyle>
          <a:p>
            <a:r>
              <a:rPr lang="en-US" dirty="0"/>
              <a:t>Click to add photo</a:t>
            </a:r>
          </a:p>
        </p:txBody>
      </p:sp>
      <p:sp>
        <p:nvSpPr>
          <p:cNvPr id="14" name="Rectangle 13">
            <a:extLst>
              <a:ext uri="{FF2B5EF4-FFF2-40B4-BE49-F238E27FC236}">
                <a16:creationId xmlns:a16="http://schemas.microsoft.com/office/drawing/2014/main" id="{1837301C-2B9B-4119-9002-BD6DB2AB87FB}"/>
              </a:ext>
              <a:ext uri="{C183D7F6-B498-43B3-948B-1728B52AA6E4}">
                <adec:decorative xmlns:adec="http://schemas.microsoft.com/office/drawing/2017/decorative" val="1"/>
              </a:ext>
            </a:extLst>
          </p:cNvPr>
          <p:cNvSpPr/>
          <p:nvPr userDrawn="1"/>
        </p:nvSpPr>
        <p:spPr>
          <a:xfrm>
            <a:off x="-1" y="6144405"/>
            <a:ext cx="8150087"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BD12738D-D0ED-4899-A01C-42439B5B3E64}"/>
              </a:ext>
              <a:ext uri="{C183D7F6-B498-43B3-948B-1728B52AA6E4}">
                <adec:decorative xmlns:adec="http://schemas.microsoft.com/office/drawing/2017/decorative" val="1"/>
              </a:ext>
            </a:extLst>
          </p:cNvPr>
          <p:cNvSpPr/>
          <p:nvPr userDrawn="1"/>
        </p:nvSpPr>
        <p:spPr>
          <a:xfrm>
            <a:off x="8206532" y="6167615"/>
            <a:ext cx="398241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EED261D-45B9-40C1-8341-8B8B796E8AE2}"/>
              </a:ext>
              <a:ext uri="{C183D7F6-B498-43B3-948B-1728B52AA6E4}">
                <adec:decorative xmlns:adec="http://schemas.microsoft.com/office/drawing/2017/decorative" val="1"/>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ooter Placeholder 7">
            <a:extLst>
              <a:ext uri="{FF2B5EF4-FFF2-40B4-BE49-F238E27FC236}">
                <a16:creationId xmlns:a16="http://schemas.microsoft.com/office/drawing/2014/main" id="{182CF530-D736-4104-8678-850EEDF997E6}"/>
              </a:ext>
            </a:extLst>
          </p:cNvPr>
          <p:cNvSpPr>
            <a:spLocks noGrp="1"/>
          </p:cNvSpPr>
          <p:nvPr>
            <p:ph type="ftr" sz="quarter" idx="11"/>
          </p:nvPr>
        </p:nvSpPr>
        <p:spPr>
          <a:xfrm>
            <a:off x="787178" y="6309360"/>
            <a:ext cx="6623040" cy="457200"/>
          </a:xfrm>
        </p:spPr>
        <p:txBody>
          <a:bodyPr/>
          <a:lstStyle>
            <a:lvl1pPr>
              <a:defRPr>
                <a:solidFill>
                  <a:schemeClr val="bg1"/>
                </a:solidFill>
              </a:defRPr>
            </a:lvl1pPr>
          </a:lstStyle>
          <a:p>
            <a:r>
              <a:rPr lang="en-US" dirty="0"/>
              <a:t>Presentation Title</a:t>
            </a:r>
          </a:p>
        </p:txBody>
      </p:sp>
      <p:sp>
        <p:nvSpPr>
          <p:cNvPr id="18" name="Rectangle 17">
            <a:extLst>
              <a:ext uri="{FF2B5EF4-FFF2-40B4-BE49-F238E27FC236}">
                <a16:creationId xmlns:a16="http://schemas.microsoft.com/office/drawing/2014/main" id="{3E23953F-BF80-48E0-8282-62907D6C29C6}"/>
              </a:ext>
              <a:ext uri="{C183D7F6-B498-43B3-948B-1728B52AA6E4}">
                <adec:decorative xmlns:adec="http://schemas.microsoft.com/office/drawing/2017/decorative" val="1"/>
              </a:ext>
            </a:extLst>
          </p:cNvPr>
          <p:cNvSpPr/>
          <p:nvPr userDrawn="1"/>
        </p:nvSpPr>
        <p:spPr>
          <a:xfrm>
            <a:off x="8142523"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Date Placeholder 5">
            <a:extLst>
              <a:ext uri="{FF2B5EF4-FFF2-40B4-BE49-F238E27FC236}">
                <a16:creationId xmlns:a16="http://schemas.microsoft.com/office/drawing/2014/main" id="{8DEDB7CE-711E-4E43-9450-4C7BECE2FCFC}"/>
              </a:ext>
            </a:extLst>
          </p:cNvPr>
          <p:cNvSpPr>
            <a:spLocks noGrp="1"/>
          </p:cNvSpPr>
          <p:nvPr>
            <p:ph type="dt" sz="half" idx="10"/>
          </p:nvPr>
        </p:nvSpPr>
        <p:spPr>
          <a:xfrm>
            <a:off x="8379537" y="6309360"/>
            <a:ext cx="1885598" cy="457200"/>
          </a:xfrm>
        </p:spPr>
        <p:txBody>
          <a:bodyPr/>
          <a:lstStyle/>
          <a:p>
            <a:fld id="{C7049658-B31A-4F62-9996-2FC707C5F2CD}" type="datetime1">
              <a:rPr lang="en-US" smtClean="0"/>
              <a:t>2/19/2025</a:t>
            </a:fld>
            <a:endParaRPr lang="en-US" dirty="0"/>
          </a:p>
        </p:txBody>
      </p:sp>
      <p:sp>
        <p:nvSpPr>
          <p:cNvPr id="20" name="Slide Number Placeholder 9">
            <a:extLst>
              <a:ext uri="{FF2B5EF4-FFF2-40B4-BE49-F238E27FC236}">
                <a16:creationId xmlns:a16="http://schemas.microsoft.com/office/drawing/2014/main" id="{F5D9588C-9E6B-42F6-8B42-D18388626ACB}"/>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257348373"/>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C341663-7159-49AD-AAF3-4B3C490D812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6DEFA91-CCB3-4B9E-9CFC-AA9D92073BB2}"/>
              </a:ext>
              <a:ext uri="{C183D7F6-B498-43B3-948B-1728B52AA6E4}">
                <adec:decorative xmlns:adec="http://schemas.microsoft.com/office/drawing/2017/decorative" val="1"/>
              </a:ext>
            </a:extLst>
          </p:cNvPr>
          <p:cNvSpPr/>
          <p:nvPr userDrawn="1"/>
        </p:nvSpPr>
        <p:spPr>
          <a:xfrm>
            <a:off x="0" y="3396996"/>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D83D2425-8E71-4C9D-8737-018CE44525D0}"/>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0F2EB12-394C-40E4-9186-CBD6635B5DA9}"/>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itle 1">
            <a:extLst>
              <a:ext uri="{FF2B5EF4-FFF2-40B4-BE49-F238E27FC236}">
                <a16:creationId xmlns:a16="http://schemas.microsoft.com/office/drawing/2014/main" id="{53F9468C-8821-4670-9C7C-78E7D75861AD}"/>
              </a:ext>
            </a:extLst>
          </p:cNvPr>
          <p:cNvSpPr>
            <a:spLocks noGrp="1"/>
          </p:cNvSpPr>
          <p:nvPr>
            <p:ph type="title" hasCustomPrompt="1"/>
          </p:nvPr>
        </p:nvSpPr>
        <p:spPr>
          <a:xfrm>
            <a:off x="5205915" y="673308"/>
            <a:ext cx="6457717" cy="1580890"/>
          </a:xfrm>
        </p:spPr>
        <p:txBody>
          <a:bodyPr/>
          <a:lstStyle>
            <a:lvl1pPr>
              <a:defRPr/>
            </a:lvl1pPr>
          </a:lstStyle>
          <a:p>
            <a:r>
              <a:rPr lang="en-US" dirty="0"/>
              <a:t>Click to add title</a:t>
            </a:r>
          </a:p>
        </p:txBody>
      </p:sp>
      <p:sp>
        <p:nvSpPr>
          <p:cNvPr id="35" name="Picture Placeholder 5">
            <a:extLst>
              <a:ext uri="{FF2B5EF4-FFF2-40B4-BE49-F238E27FC236}">
                <a16:creationId xmlns:a16="http://schemas.microsoft.com/office/drawing/2014/main" id="{6198A97B-719D-4F79-A04B-46EE272A1D90}"/>
              </a:ext>
            </a:extLst>
          </p:cNvPr>
          <p:cNvSpPr>
            <a:spLocks noGrp="1"/>
          </p:cNvSpPr>
          <p:nvPr>
            <p:ph type="pic" sz="quarter" idx="14" hasCustomPrompt="1"/>
          </p:nvPr>
        </p:nvSpPr>
        <p:spPr>
          <a:xfrm>
            <a:off x="0" y="3461004"/>
            <a:ext cx="4613547" cy="3396996"/>
          </a:xfrm>
        </p:spPr>
        <p:txBody>
          <a:bodyPr anchor="t"/>
          <a:lstStyle>
            <a:lvl1pPr algn="ctr">
              <a:defRPr/>
            </a:lvl1pPr>
          </a:lstStyle>
          <a:p>
            <a:r>
              <a:rPr lang="en-US" dirty="0"/>
              <a:t>Click to add photo</a:t>
            </a:r>
          </a:p>
        </p:txBody>
      </p:sp>
      <p:sp>
        <p:nvSpPr>
          <p:cNvPr id="34" name="Picture Placeholder 5">
            <a:extLst>
              <a:ext uri="{FF2B5EF4-FFF2-40B4-BE49-F238E27FC236}">
                <a16:creationId xmlns:a16="http://schemas.microsoft.com/office/drawing/2014/main" id="{79E62157-5D84-47E4-9718-5408E1C7E769}"/>
              </a:ext>
            </a:extLst>
          </p:cNvPr>
          <p:cNvSpPr>
            <a:spLocks noGrp="1"/>
          </p:cNvSpPr>
          <p:nvPr>
            <p:ph type="pic" sz="quarter" idx="13" hasCustomPrompt="1"/>
          </p:nvPr>
        </p:nvSpPr>
        <p:spPr>
          <a:xfrm>
            <a:off x="0" y="0"/>
            <a:ext cx="4613548" cy="3396994"/>
          </a:xfrm>
        </p:spPr>
        <p:txBody>
          <a:bodyPr anchor="t"/>
          <a:lstStyle>
            <a:lvl1pPr algn="ctr">
              <a:defRPr/>
            </a:lvl1pPr>
          </a:lstStyle>
          <a:p>
            <a:r>
              <a:rPr lang="en-US" dirty="0"/>
              <a:t>Click to add photo</a:t>
            </a:r>
          </a:p>
        </p:txBody>
      </p:sp>
      <p:sp>
        <p:nvSpPr>
          <p:cNvPr id="29" name="Content Placeholder 2">
            <a:extLst>
              <a:ext uri="{FF2B5EF4-FFF2-40B4-BE49-F238E27FC236}">
                <a16:creationId xmlns:a16="http://schemas.microsoft.com/office/drawing/2014/main" id="{551E6FEF-934C-427E-A65F-F501B04FC71D}"/>
              </a:ext>
            </a:extLst>
          </p:cNvPr>
          <p:cNvSpPr>
            <a:spLocks noGrp="1"/>
          </p:cNvSpPr>
          <p:nvPr>
            <p:ph idx="1" hasCustomPrompt="1"/>
          </p:nvPr>
        </p:nvSpPr>
        <p:spPr>
          <a:xfrm>
            <a:off x="5205918" y="2353586"/>
            <a:ext cx="6457717" cy="3767496"/>
          </a:xfrm>
        </p:spPr>
        <p:txBody>
          <a:bodyPr anchor="t">
            <a:normAutofit/>
          </a:bodyPr>
          <a:lstStyle>
            <a:lvl1pPr>
              <a:defRPr sz="1600" b="0" baseline="0"/>
            </a:lvl1pPr>
          </a:lstStyle>
          <a:p>
            <a:r>
              <a:rPr lang="en-US" dirty="0"/>
              <a:t>Click to add text</a:t>
            </a:r>
          </a:p>
        </p:txBody>
      </p:sp>
      <p:sp>
        <p:nvSpPr>
          <p:cNvPr id="31" name="Footer Placeholder 4">
            <a:extLst>
              <a:ext uri="{FF2B5EF4-FFF2-40B4-BE49-F238E27FC236}">
                <a16:creationId xmlns:a16="http://schemas.microsoft.com/office/drawing/2014/main" id="{CA12CF76-B207-465C-A494-3C57818ACCE6}"/>
              </a:ext>
            </a:extLst>
          </p:cNvPr>
          <p:cNvSpPr>
            <a:spLocks noGrp="1"/>
          </p:cNvSpPr>
          <p:nvPr>
            <p:ph type="ftr" sz="quarter" idx="11"/>
          </p:nvPr>
        </p:nvSpPr>
        <p:spPr>
          <a:xfrm>
            <a:off x="261906" y="6309360"/>
            <a:ext cx="4097030" cy="457200"/>
          </a:xfrm>
        </p:spPr>
        <p:txBody>
          <a:bodyPr/>
          <a:lstStyle>
            <a:lvl1pPr>
              <a:defRPr>
                <a:effectLst>
                  <a:outerShdw blurRad="50800" dist="38100" dir="240000" algn="ctr" rotWithShape="0">
                    <a:schemeClr val="tx1">
                      <a:alpha val="43000"/>
                    </a:schemeClr>
                  </a:outerShdw>
                </a:effectLst>
              </a:defRPr>
            </a:lvl1pPr>
          </a:lstStyle>
          <a:p>
            <a:r>
              <a:rPr lang="en-US" dirty="0"/>
              <a:t>Presentation Title</a:t>
            </a:r>
          </a:p>
        </p:txBody>
      </p:sp>
      <p:sp>
        <p:nvSpPr>
          <p:cNvPr id="30" name="Date Placeholder 3">
            <a:extLst>
              <a:ext uri="{FF2B5EF4-FFF2-40B4-BE49-F238E27FC236}">
                <a16:creationId xmlns:a16="http://schemas.microsoft.com/office/drawing/2014/main" id="{9F682261-0FB4-4600-86B5-DDF27881F743}"/>
              </a:ext>
            </a:extLst>
          </p:cNvPr>
          <p:cNvSpPr>
            <a:spLocks noGrp="1"/>
          </p:cNvSpPr>
          <p:nvPr>
            <p:ph type="dt" sz="half" idx="10"/>
          </p:nvPr>
        </p:nvSpPr>
        <p:spPr>
          <a:xfrm>
            <a:off x="5205303" y="6309360"/>
            <a:ext cx="3411973" cy="457200"/>
          </a:xfrm>
        </p:spPr>
        <p:txBody>
          <a:bodyPr/>
          <a:lstStyle>
            <a:lvl1pPr>
              <a:defRPr>
                <a:effectLst/>
              </a:defRPr>
            </a:lvl1pPr>
          </a:lstStyle>
          <a:p>
            <a:fld id="{07B0C15C-146D-42C9-B24A-389A27E5FC3F}" type="datetime1">
              <a:rPr lang="en-US" smtClean="0">
                <a:solidFill>
                  <a:schemeClr val="tx2"/>
                </a:solidFill>
              </a:rPr>
              <a:pPr/>
              <a:t>2/19/2025</a:t>
            </a:fld>
            <a:endParaRPr lang="en-US" dirty="0"/>
          </a:p>
        </p:txBody>
      </p:sp>
      <p:sp>
        <p:nvSpPr>
          <p:cNvPr id="32" name="Slide Number Placeholder 5">
            <a:extLst>
              <a:ext uri="{FF2B5EF4-FFF2-40B4-BE49-F238E27FC236}">
                <a16:creationId xmlns:a16="http://schemas.microsoft.com/office/drawing/2014/main" id="{632EB37A-06D5-4BC7-BC11-75B1719B0EA4}"/>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348522935"/>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7E77A60-3019-43AE-AA38-E130C04CFD8D}"/>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FDBF0FB-88D2-4271-BFAF-D129CF8C2F68}"/>
              </a:ext>
            </a:extLst>
          </p:cNvPr>
          <p:cNvSpPr/>
          <p:nvPr userDrawn="1"/>
        </p:nvSpPr>
        <p:spPr>
          <a:xfrm>
            <a:off x="7547855" y="-4078"/>
            <a:ext cx="4641096"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862B807B-6DFA-471C-B675-016416207F0E}"/>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0555D4C0-9882-489D-AD77-A9F38B3784A6}"/>
              </a:ext>
            </a:extLst>
          </p:cNvPr>
          <p:cNvSpPr/>
          <p:nvPr userDrawn="1"/>
        </p:nvSpPr>
        <p:spPr>
          <a:xfrm>
            <a:off x="7585468" y="1095508"/>
            <a:ext cx="46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id="{63F61843-5C9C-49E0-8A90-64085BC79F79}"/>
              </a:ext>
            </a:extLst>
          </p:cNvPr>
          <p:cNvSpPr>
            <a:spLocks noGrp="1"/>
          </p:cNvSpPr>
          <p:nvPr>
            <p:ph type="ctrTitle" hasCustomPrompt="1"/>
          </p:nvPr>
        </p:nvSpPr>
        <p:spPr>
          <a:xfrm>
            <a:off x="7973503" y="1709530"/>
            <a:ext cx="3754671" cy="2528515"/>
          </a:xfrm>
        </p:spPr>
        <p:txBody>
          <a:bodyPr anchor="b"/>
          <a:lstStyle>
            <a:lvl1pPr>
              <a:lnSpc>
                <a:spcPct val="100000"/>
              </a:lnSpc>
              <a:defRPr/>
            </a:lvl1pPr>
          </a:lstStyle>
          <a:p>
            <a:r>
              <a:rPr lang="en-US" sz="3600" b="1" cap="none" dirty="0">
                <a:solidFill>
                  <a:schemeClr val="tx2"/>
                </a:solidFill>
              </a:rPr>
              <a:t>Click to add title</a:t>
            </a:r>
          </a:p>
        </p:txBody>
      </p:sp>
      <p:sp>
        <p:nvSpPr>
          <p:cNvPr id="30" name="Subtitle 2">
            <a:extLst>
              <a:ext uri="{FF2B5EF4-FFF2-40B4-BE49-F238E27FC236}">
                <a16:creationId xmlns:a16="http://schemas.microsoft.com/office/drawing/2014/main" id="{15C8BDC7-F09C-40A3-B14E-9A49781EE6CE}"/>
              </a:ext>
            </a:extLst>
          </p:cNvPr>
          <p:cNvSpPr>
            <a:spLocks noGrp="1"/>
          </p:cNvSpPr>
          <p:nvPr>
            <p:ph type="subTitle" idx="1" hasCustomPrompt="1"/>
          </p:nvPr>
        </p:nvSpPr>
        <p:spPr>
          <a:xfrm>
            <a:off x="7976914" y="4238046"/>
            <a:ext cx="3806919" cy="1741404"/>
          </a:xfrm>
        </p:spPr>
        <p:txBody>
          <a:bodyPr anchor="t">
            <a:normAutofit/>
          </a:bodyPr>
          <a:lstStyle>
            <a:lvl1pPr>
              <a:defRPr sz="1600" b="0"/>
            </a:lvl1pPr>
          </a:lstStyle>
          <a:p>
            <a:r>
              <a:rPr lang="en-US" sz="2000" dirty="0">
                <a:solidFill>
                  <a:schemeClr val="tx2"/>
                </a:solidFill>
              </a:rPr>
              <a:t>Click to add subtitle</a:t>
            </a:r>
          </a:p>
        </p:txBody>
      </p:sp>
      <p:sp>
        <p:nvSpPr>
          <p:cNvPr id="32" name="Rectangle 31">
            <a:extLst>
              <a:ext uri="{FF2B5EF4-FFF2-40B4-BE49-F238E27FC236}">
                <a16:creationId xmlns:a16="http://schemas.microsoft.com/office/drawing/2014/main" id="{247A5DB4-1ED7-4630-89AF-F1802E44EF89}"/>
              </a:ext>
            </a:extLst>
          </p:cNvPr>
          <p:cNvSpPr/>
          <p:nvPr userDrawn="1"/>
        </p:nvSpPr>
        <p:spPr>
          <a:xfrm>
            <a:off x="0" y="6144405"/>
            <a:ext cx="7534656"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6E5D4012-4107-490F-A369-EA7063242A98}"/>
              </a:ext>
            </a:extLst>
          </p:cNvPr>
          <p:cNvSpPr/>
          <p:nvPr userDrawn="1"/>
        </p:nvSpPr>
        <p:spPr>
          <a:xfrm>
            <a:off x="7585468" y="6167615"/>
            <a:ext cx="4603482"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795C79E2-9EA5-4713-B4AF-0E4572CFFA2F}"/>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74C09E2-06F0-4230-8DAD-A0DBF01F8603}"/>
              </a:ext>
            </a:extLst>
          </p:cNvPr>
          <p:cNvSpPr/>
          <p:nvPr userDrawn="1"/>
        </p:nvSpPr>
        <p:spPr>
          <a:xfrm>
            <a:off x="7521459"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Picture Placeholder 38">
            <a:extLst>
              <a:ext uri="{FF2B5EF4-FFF2-40B4-BE49-F238E27FC236}">
                <a16:creationId xmlns:a16="http://schemas.microsoft.com/office/drawing/2014/main" id="{AB2070F4-085F-4F8D-A1E8-A58E5F8F0687}"/>
              </a:ext>
            </a:extLst>
          </p:cNvPr>
          <p:cNvSpPr>
            <a:spLocks noGrp="1"/>
          </p:cNvSpPr>
          <p:nvPr>
            <p:ph type="pic" sz="quarter" idx="13" hasCustomPrompt="1"/>
          </p:nvPr>
        </p:nvSpPr>
        <p:spPr>
          <a:xfrm>
            <a:off x="1" y="1095509"/>
            <a:ext cx="7519932" cy="5016892"/>
          </a:xfrm>
        </p:spPr>
        <p:txBody>
          <a:bodyPr anchor="t"/>
          <a:lstStyle>
            <a:lvl1pPr algn="ctr">
              <a:defRPr/>
            </a:lvl1pPr>
          </a:lstStyle>
          <a:p>
            <a:r>
              <a:rPr lang="en-US" dirty="0"/>
              <a:t>Click to add photo</a:t>
            </a:r>
          </a:p>
        </p:txBody>
      </p:sp>
    </p:spTree>
    <p:extLst>
      <p:ext uri="{BB962C8B-B14F-4D97-AF65-F5344CB8AC3E}">
        <p14:creationId xmlns:p14="http://schemas.microsoft.com/office/powerpoint/2010/main" val="364049053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DEBA854-A26D-41C5-9D40-DF6B49ACB136}"/>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0995BFA7-EB65-4E20-A693-324FEF74D3A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6A9E9218-0397-4231-81F4-03972AB6A3DD}"/>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81905177-1789-44BB-950A-7018653E6466}"/>
              </a:ext>
            </a:extLst>
          </p:cNvPr>
          <p:cNvSpPr>
            <a:spLocks noGrp="1"/>
          </p:cNvSpPr>
          <p:nvPr>
            <p:ph type="title" hasCustomPrompt="1"/>
          </p:nvPr>
        </p:nvSpPr>
        <p:spPr>
          <a:xfrm>
            <a:off x="1535371" y="1044054"/>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16" name="Rectangle 15">
            <a:extLst>
              <a:ext uri="{FF2B5EF4-FFF2-40B4-BE49-F238E27FC236}">
                <a16:creationId xmlns:a16="http://schemas.microsoft.com/office/drawing/2014/main" id="{AF2F4B8C-C655-4441-A7FF-616EF634E6E1}"/>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89301A4-3CA9-4D0E-944E-1BE5921FA0B3}"/>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ooter Placeholder 4">
            <a:extLst>
              <a:ext uri="{FF2B5EF4-FFF2-40B4-BE49-F238E27FC236}">
                <a16:creationId xmlns:a16="http://schemas.microsoft.com/office/drawing/2014/main" id="{A9C29C55-D1EC-4DD4-BA5B-11E4AB1578D7}"/>
              </a:ext>
            </a:extLst>
          </p:cNvPr>
          <p:cNvSpPr>
            <a:spLocks noGrp="1"/>
          </p:cNvSpPr>
          <p:nvPr>
            <p:ph type="ftr" sz="quarter" idx="11"/>
          </p:nvPr>
        </p:nvSpPr>
        <p:spPr>
          <a:xfrm>
            <a:off x="1535371" y="6309360"/>
            <a:ext cx="5732061" cy="457200"/>
          </a:xfrm>
        </p:spPr>
        <p:txBody>
          <a:bodyPr/>
          <a:lstStyle/>
          <a:p>
            <a:r>
              <a:rPr lang="en-US" dirty="0"/>
              <a:t>Presentation Title</a:t>
            </a:r>
          </a:p>
        </p:txBody>
      </p:sp>
      <p:sp>
        <p:nvSpPr>
          <p:cNvPr id="20" name="Date Placeholder 3">
            <a:extLst>
              <a:ext uri="{FF2B5EF4-FFF2-40B4-BE49-F238E27FC236}">
                <a16:creationId xmlns:a16="http://schemas.microsoft.com/office/drawing/2014/main" id="{C31C8C6B-3212-41F0-A8A1-4A6A700AFB9D}"/>
              </a:ext>
            </a:extLst>
          </p:cNvPr>
          <p:cNvSpPr>
            <a:spLocks noGrp="1"/>
          </p:cNvSpPr>
          <p:nvPr>
            <p:ph type="dt" sz="half" idx="10"/>
          </p:nvPr>
        </p:nvSpPr>
        <p:spPr>
          <a:xfrm>
            <a:off x="8202168" y="6309360"/>
            <a:ext cx="2148840" cy="457200"/>
          </a:xfrm>
        </p:spPr>
        <p:txBody>
          <a:bodyPr/>
          <a:lstStyle/>
          <a:p>
            <a:fld id="{DDA8E063-DAA4-4787-8AA1-15BBB2D38CED}" type="datetime1">
              <a:rPr lang="en-US" smtClean="0"/>
              <a:t>2/19/2025</a:t>
            </a:fld>
            <a:endParaRPr lang="en-US" dirty="0"/>
          </a:p>
        </p:txBody>
      </p:sp>
      <p:sp>
        <p:nvSpPr>
          <p:cNvPr id="21" name="Slide Number Placeholder 5">
            <a:extLst>
              <a:ext uri="{FF2B5EF4-FFF2-40B4-BE49-F238E27FC236}">
                <a16:creationId xmlns:a16="http://schemas.microsoft.com/office/drawing/2014/main" id="{67357410-255F-470C-AD92-44B15997A771}"/>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60435124"/>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DF88512-9E62-4695-B350-39488566A1F7}"/>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8CD596D-95F4-4C5C-A0E7-86D747FE70B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7553E9F-DCBF-4BEE-A261-5AA97361A0E0}"/>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949B0EB0-AEBA-44ED-BC77-4188C7486144}"/>
              </a:ext>
            </a:extLst>
          </p:cNvPr>
          <p:cNvSpPr>
            <a:spLocks noGrp="1"/>
          </p:cNvSpPr>
          <p:nvPr>
            <p:ph type="title" hasCustomPrompt="1"/>
          </p:nvPr>
        </p:nvSpPr>
        <p:spPr>
          <a:xfrm>
            <a:off x="1535371" y="1044054"/>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10" name="Rectangle 9">
            <a:extLst>
              <a:ext uri="{FF2B5EF4-FFF2-40B4-BE49-F238E27FC236}">
                <a16:creationId xmlns:a16="http://schemas.microsoft.com/office/drawing/2014/main" id="{7278DD10-67BC-4E87-A788-A45C6093F5F8}"/>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16769F5-486B-4B48-A543-2C70359DF66E}"/>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4">
            <a:extLst>
              <a:ext uri="{FF2B5EF4-FFF2-40B4-BE49-F238E27FC236}">
                <a16:creationId xmlns:a16="http://schemas.microsoft.com/office/drawing/2014/main" id="{B47BB165-F380-48C4-B95B-C09C91893B2D}"/>
              </a:ext>
            </a:extLst>
          </p:cNvPr>
          <p:cNvSpPr>
            <a:spLocks noGrp="1"/>
          </p:cNvSpPr>
          <p:nvPr>
            <p:ph type="ftr" sz="quarter" idx="11"/>
          </p:nvPr>
        </p:nvSpPr>
        <p:spPr>
          <a:xfrm>
            <a:off x="1535371" y="6309360"/>
            <a:ext cx="5732061" cy="457200"/>
          </a:xfrm>
        </p:spPr>
        <p:txBody>
          <a:bodyPr/>
          <a:lstStyle/>
          <a:p>
            <a:r>
              <a:rPr lang="en-US" dirty="0"/>
              <a:t>Presentation Title</a:t>
            </a:r>
          </a:p>
        </p:txBody>
      </p:sp>
      <p:sp>
        <p:nvSpPr>
          <p:cNvPr id="13" name="Date Placeholder 3">
            <a:extLst>
              <a:ext uri="{FF2B5EF4-FFF2-40B4-BE49-F238E27FC236}">
                <a16:creationId xmlns:a16="http://schemas.microsoft.com/office/drawing/2014/main" id="{49ADD171-0134-4347-A2D8-0B9D7634F1B2}"/>
              </a:ext>
            </a:extLst>
          </p:cNvPr>
          <p:cNvSpPr>
            <a:spLocks noGrp="1"/>
          </p:cNvSpPr>
          <p:nvPr>
            <p:ph type="dt" sz="half" idx="10"/>
          </p:nvPr>
        </p:nvSpPr>
        <p:spPr>
          <a:xfrm>
            <a:off x="8202168" y="6309360"/>
            <a:ext cx="2148840" cy="457200"/>
          </a:xfrm>
        </p:spPr>
        <p:txBody>
          <a:bodyPr/>
          <a:lstStyle/>
          <a:p>
            <a:fld id="{DDA8E063-DAA4-4787-8AA1-15BBB2D38CED}" type="datetime1">
              <a:rPr lang="en-US" smtClean="0"/>
              <a:t>2/19/2025</a:t>
            </a:fld>
            <a:endParaRPr lang="en-US" dirty="0"/>
          </a:p>
        </p:txBody>
      </p:sp>
      <p:sp>
        <p:nvSpPr>
          <p:cNvPr id="14" name="Slide Number Placeholder 5">
            <a:extLst>
              <a:ext uri="{FF2B5EF4-FFF2-40B4-BE49-F238E27FC236}">
                <a16:creationId xmlns:a16="http://schemas.microsoft.com/office/drawing/2014/main" id="{F0805E9B-6657-4167-BD79-CAC59C0D841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684561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A8A107B-E23F-4793-95B4-335240DB97AF}"/>
              </a:ext>
              <a:ext uri="{C183D7F6-B498-43B3-948B-1728B52AA6E4}">
                <adec:decorative xmlns:adec="http://schemas.microsoft.com/office/drawing/2017/decorative" val="1"/>
              </a:ext>
            </a:extLst>
          </p:cNvPr>
          <p:cNvSpPr/>
          <p:nvPr userDrawn="1"/>
        </p:nvSpPr>
        <p:spPr>
          <a:xfrm>
            <a:off x="4551118"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B7568F3C-8CA8-489A-9870-E2C458355CCA}"/>
              </a:ext>
            </a:extLst>
          </p:cNvPr>
          <p:cNvSpPr>
            <a:spLocks noGrp="1"/>
          </p:cNvSpPr>
          <p:nvPr>
            <p:ph type="pic" sz="quarter" idx="13" hasCustomPrompt="1"/>
          </p:nvPr>
        </p:nvSpPr>
        <p:spPr>
          <a:xfrm>
            <a:off x="0" y="0"/>
            <a:ext cx="12192000" cy="6858000"/>
          </a:xfrm>
          <a:custGeom>
            <a:avLst/>
            <a:gdLst>
              <a:gd name="connsiteX0" fmla="*/ 4615126 w 12192000"/>
              <a:gd name="connsiteY0" fmla="*/ 0 h 6858000"/>
              <a:gd name="connsiteX1" fmla="*/ 12192000 w 12192000"/>
              <a:gd name="connsiteY1" fmla="*/ 0 h 6858000"/>
              <a:gd name="connsiteX2" fmla="*/ 12192000 w 12192000"/>
              <a:gd name="connsiteY2" fmla="*/ 6858000 h 6858000"/>
              <a:gd name="connsiteX3" fmla="*/ 4615126 w 12192000"/>
              <a:gd name="connsiteY3" fmla="*/ 6858000 h 6858000"/>
              <a:gd name="connsiteX4" fmla="*/ 0 w 12192000"/>
              <a:gd name="connsiteY4" fmla="*/ 0 h 6858000"/>
              <a:gd name="connsiteX5" fmla="*/ 4551118 w 12192000"/>
              <a:gd name="connsiteY5" fmla="*/ 0 h 6858000"/>
              <a:gd name="connsiteX6" fmla="*/ 4551118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4615126" y="0"/>
                </a:moveTo>
                <a:lnTo>
                  <a:pt x="12192000" y="0"/>
                </a:lnTo>
                <a:lnTo>
                  <a:pt x="12192000" y="6858000"/>
                </a:lnTo>
                <a:lnTo>
                  <a:pt x="4615126" y="6858000"/>
                </a:lnTo>
                <a:close/>
                <a:moveTo>
                  <a:pt x="0" y="0"/>
                </a:moveTo>
                <a:lnTo>
                  <a:pt x="4551118" y="0"/>
                </a:lnTo>
                <a:lnTo>
                  <a:pt x="4551118" y="6858000"/>
                </a:lnTo>
                <a:lnTo>
                  <a:pt x="0" y="6858000"/>
                </a:lnTo>
                <a:close/>
              </a:path>
            </a:pathLst>
          </a:custGeom>
        </p:spPr>
        <p:txBody>
          <a:bodyPr wrap="square" anchor="t">
            <a:noAutofit/>
          </a:bodyPr>
          <a:lstStyle>
            <a:lvl1pPr algn="ctr">
              <a:defRPr/>
            </a:lvl1pPr>
          </a:lstStyle>
          <a:p>
            <a:r>
              <a:rPr lang="en-US" dirty="0"/>
              <a:t>Click to add photo</a:t>
            </a:r>
          </a:p>
        </p:txBody>
      </p:sp>
      <p:sp>
        <p:nvSpPr>
          <p:cNvPr id="2" name="Title 1">
            <a:extLst>
              <a:ext uri="{FF2B5EF4-FFF2-40B4-BE49-F238E27FC236}">
                <a16:creationId xmlns:a16="http://schemas.microsoft.com/office/drawing/2014/main" id="{CE2C14E8-F37D-4BEA-9D62-5E707EDF0D44}"/>
              </a:ext>
            </a:extLst>
          </p:cNvPr>
          <p:cNvSpPr>
            <a:spLocks noGrp="1"/>
          </p:cNvSpPr>
          <p:nvPr>
            <p:ph type="title" hasCustomPrompt="1"/>
          </p:nvPr>
        </p:nvSpPr>
        <p:spPr>
          <a:xfrm>
            <a:off x="-1725" y="1095508"/>
            <a:ext cx="4606535" cy="3936931"/>
          </a:xfrm>
          <a:solidFill>
            <a:schemeClr val="tx2"/>
          </a:solidFill>
        </p:spPr>
        <p:txBody>
          <a:bodyPr rIns="365760" anchor="b"/>
          <a:lstStyle>
            <a:lvl1pPr marL="365760">
              <a:lnSpc>
                <a:spcPct val="100000"/>
              </a:lnSpc>
              <a:spcBef>
                <a:spcPts val="1000"/>
              </a:spcBef>
              <a:defRPr sz="3600">
                <a:solidFill>
                  <a:schemeClr val="bg1"/>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D1784D33-9C88-49E6-8F90-05148C5496F5}"/>
              </a:ext>
            </a:extLst>
          </p:cNvPr>
          <p:cNvSpPr>
            <a:spLocks noGrp="1"/>
          </p:cNvSpPr>
          <p:nvPr>
            <p:ph type="body" sz="quarter" idx="14"/>
          </p:nvPr>
        </p:nvSpPr>
        <p:spPr>
          <a:xfrm>
            <a:off x="-1726" y="5032439"/>
            <a:ext cx="4606535" cy="1079962"/>
          </a:xfrm>
          <a:solidFill>
            <a:schemeClr val="tx2"/>
          </a:solidFill>
        </p:spPr>
        <p:txBody>
          <a:bodyPr anchor="ctr"/>
          <a:lstStyle>
            <a:lvl1pPr marL="365760">
              <a:spcBef>
                <a:spcPts val="1000"/>
              </a:spcBef>
              <a:defRPr sz="1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a:t>
            </a:r>
          </a:p>
        </p:txBody>
      </p:sp>
      <p:sp>
        <p:nvSpPr>
          <p:cNvPr id="24" name="Footer Placeholder 4">
            <a:extLst>
              <a:ext uri="{FF2B5EF4-FFF2-40B4-BE49-F238E27FC236}">
                <a16:creationId xmlns:a16="http://schemas.microsoft.com/office/drawing/2014/main" id="{5CD820E0-0083-439B-A9DE-C3DEA1DEA851}"/>
              </a:ext>
            </a:extLst>
          </p:cNvPr>
          <p:cNvSpPr>
            <a:spLocks noGrp="1"/>
          </p:cNvSpPr>
          <p:nvPr>
            <p:ph type="ftr" sz="quarter" idx="11"/>
          </p:nvPr>
        </p:nvSpPr>
        <p:spPr>
          <a:xfrm>
            <a:off x="855388" y="6309360"/>
            <a:ext cx="6007691"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26" name="Date Placeholder 3">
            <a:extLst>
              <a:ext uri="{FF2B5EF4-FFF2-40B4-BE49-F238E27FC236}">
                <a16:creationId xmlns:a16="http://schemas.microsoft.com/office/drawing/2014/main" id="{D8A8D931-E01B-43C0-806F-2413BF5938FC}"/>
              </a:ext>
            </a:extLst>
          </p:cNvPr>
          <p:cNvSpPr>
            <a:spLocks noGrp="1"/>
          </p:cNvSpPr>
          <p:nvPr>
            <p:ph type="dt" sz="half" idx="10"/>
          </p:nvPr>
        </p:nvSpPr>
        <p:spPr>
          <a:xfrm>
            <a:off x="8197353" y="6309360"/>
            <a:ext cx="2151134" cy="457200"/>
          </a:xfrm>
        </p:spPr>
        <p:txBody>
          <a:bodyPr/>
          <a:lstStyle>
            <a:lvl1pPr>
              <a:defRPr>
                <a:solidFill>
                  <a:schemeClr val="bg1"/>
                </a:solidFill>
                <a:effectLst>
                  <a:outerShdw blurRad="38100" dist="38100" dir="2700000" algn="tl">
                    <a:srgbClr val="000000">
                      <a:alpha val="43137"/>
                    </a:srgbClr>
                  </a:outerShdw>
                </a:effectLst>
              </a:defRPr>
            </a:lvl1pPr>
          </a:lstStyle>
          <a:p>
            <a:fld id="{C150E1EA-44FA-4D89-855F-C0B34F87238D}" type="datetime1">
              <a:rPr lang="en-US" smtClean="0"/>
              <a:pPr/>
              <a:t>2/19/2025</a:t>
            </a:fld>
            <a:endParaRPr lang="en-US" dirty="0"/>
          </a:p>
        </p:txBody>
      </p:sp>
      <p:sp>
        <p:nvSpPr>
          <p:cNvPr id="27" name="Slide Number Placeholder 6">
            <a:extLst>
              <a:ext uri="{FF2B5EF4-FFF2-40B4-BE49-F238E27FC236}">
                <a16:creationId xmlns:a16="http://schemas.microsoft.com/office/drawing/2014/main" id="{0F3F4E6D-F4D2-430F-A2C3-3C037D778F4B}"/>
              </a:ext>
            </a:extLst>
          </p:cNvPr>
          <p:cNvSpPr>
            <a:spLocks noGrp="1"/>
          </p:cNvSpPr>
          <p:nvPr>
            <p:ph type="sldNum" sz="quarter" idx="12"/>
          </p:nvPr>
        </p:nvSpPr>
        <p:spPr>
          <a:xfrm>
            <a:off x="10569202" y="6309360"/>
            <a:ext cx="979879" cy="457200"/>
          </a:xfrm>
        </p:spPr>
        <p:txBody>
          <a:bodyPr/>
          <a:lstStyle>
            <a:lvl1pP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747931588"/>
      </p:ext>
    </p:extLst>
  </p:cSld>
  <p:clrMapOvr>
    <a:masterClrMapping/>
  </p:clrMapOvr>
  <p:hf hdr="0"/>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9F91A3C-7ABB-4E5E-B04F-29DB072AE13C}"/>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EB9AABE-3FBC-4E64-8672-D073D4A3F41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38FF13AE-FEBF-40A1-A799-6EB275CBBCB5}"/>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id="{EACBDB11-07EC-4982-BBFA-8EECF50C7B93}"/>
              </a:ext>
            </a:extLst>
          </p:cNvPr>
          <p:cNvSpPr>
            <a:spLocks noGrp="1"/>
          </p:cNvSpPr>
          <p:nvPr>
            <p:ph type="title" hasCustomPrompt="1"/>
          </p:nvPr>
        </p:nvSpPr>
        <p:spPr>
          <a:xfrm>
            <a:off x="1535372" y="4872251"/>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30" name="Rectangle 29">
            <a:extLst>
              <a:ext uri="{FF2B5EF4-FFF2-40B4-BE49-F238E27FC236}">
                <a16:creationId xmlns:a16="http://schemas.microsoft.com/office/drawing/2014/main" id="{67B21770-EBB9-4C73-BE13-26901F3CC9F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4172AFA4-5141-4F0F-B9F6-0BE3ADBED218}"/>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ooter Placeholder 4">
            <a:extLst>
              <a:ext uri="{FF2B5EF4-FFF2-40B4-BE49-F238E27FC236}">
                <a16:creationId xmlns:a16="http://schemas.microsoft.com/office/drawing/2014/main" id="{41DE758B-03CF-48F8-BCBE-AD97B70428DF}"/>
              </a:ext>
            </a:extLst>
          </p:cNvPr>
          <p:cNvSpPr>
            <a:spLocks noGrp="1"/>
          </p:cNvSpPr>
          <p:nvPr>
            <p:ph type="ftr" sz="quarter" idx="11"/>
          </p:nvPr>
        </p:nvSpPr>
        <p:spPr>
          <a:xfrm>
            <a:off x="1535372" y="6309360"/>
            <a:ext cx="4946592" cy="457200"/>
          </a:xfrm>
        </p:spPr>
        <p:txBody>
          <a:bodyPr/>
          <a:lstStyle/>
          <a:p>
            <a:r>
              <a:rPr lang="en-US" dirty="0"/>
              <a:t>Presentation Title</a:t>
            </a:r>
          </a:p>
        </p:txBody>
      </p:sp>
      <p:sp>
        <p:nvSpPr>
          <p:cNvPr id="34" name="Date Placeholder 3">
            <a:extLst>
              <a:ext uri="{FF2B5EF4-FFF2-40B4-BE49-F238E27FC236}">
                <a16:creationId xmlns:a16="http://schemas.microsoft.com/office/drawing/2014/main" id="{1640606E-041A-4385-96D7-3C6E775E3FA4}"/>
              </a:ext>
            </a:extLst>
          </p:cNvPr>
          <p:cNvSpPr>
            <a:spLocks noGrp="1"/>
          </p:cNvSpPr>
          <p:nvPr>
            <p:ph type="dt" sz="half" idx="10"/>
          </p:nvPr>
        </p:nvSpPr>
        <p:spPr>
          <a:xfrm>
            <a:off x="8202168" y="6309360"/>
            <a:ext cx="2148840" cy="457200"/>
          </a:xfrm>
        </p:spPr>
        <p:txBody>
          <a:bodyPr/>
          <a:lstStyle/>
          <a:p>
            <a:fld id="{CC5D4559-6AE3-461A-A02E-915BACCC2124}" type="datetime1">
              <a:rPr lang="en-US" smtClean="0"/>
              <a:t>2/19/2025</a:t>
            </a:fld>
            <a:endParaRPr lang="en-US" dirty="0"/>
          </a:p>
        </p:txBody>
      </p:sp>
      <p:sp>
        <p:nvSpPr>
          <p:cNvPr id="35" name="Slide Number Placeholder 5">
            <a:extLst>
              <a:ext uri="{FF2B5EF4-FFF2-40B4-BE49-F238E27FC236}">
                <a16:creationId xmlns:a16="http://schemas.microsoft.com/office/drawing/2014/main" id="{35844B60-1EF6-4A90-9030-B5043BCD058B}"/>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
        <p:nvSpPr>
          <p:cNvPr id="24" name="Picture Placeholder 11">
            <a:extLst>
              <a:ext uri="{FF2B5EF4-FFF2-40B4-BE49-F238E27FC236}">
                <a16:creationId xmlns:a16="http://schemas.microsoft.com/office/drawing/2014/main" id="{F0EE079C-10D4-4C0C-8F48-80E71610057B}"/>
              </a:ext>
            </a:extLst>
          </p:cNvPr>
          <p:cNvSpPr>
            <a:spLocks noGrp="1"/>
          </p:cNvSpPr>
          <p:nvPr>
            <p:ph type="pic" sz="quarter" idx="14"/>
          </p:nvPr>
        </p:nvSpPr>
        <p:spPr>
          <a:xfrm>
            <a:off x="1791431" y="908329"/>
            <a:ext cx="2029968" cy="2029968"/>
          </a:xfrm>
          <a:prstGeom prst="rect">
            <a:avLst/>
          </a:prstGeom>
        </p:spPr>
        <p:txBody>
          <a:bodyPr/>
          <a:lstStyle>
            <a:lvl1pPr algn="ctr">
              <a:defRPr/>
            </a:lvl1pPr>
          </a:lstStyle>
          <a:p>
            <a:endParaRPr lang="en-US"/>
          </a:p>
        </p:txBody>
      </p:sp>
      <p:sp>
        <p:nvSpPr>
          <p:cNvPr id="25" name="Picture Placeholder 11">
            <a:extLst>
              <a:ext uri="{FF2B5EF4-FFF2-40B4-BE49-F238E27FC236}">
                <a16:creationId xmlns:a16="http://schemas.microsoft.com/office/drawing/2014/main" id="{EF9D7489-BAB3-49B7-B83B-9F6131DC9D62}"/>
              </a:ext>
            </a:extLst>
          </p:cNvPr>
          <p:cNvSpPr>
            <a:spLocks noGrp="1"/>
          </p:cNvSpPr>
          <p:nvPr>
            <p:ph type="pic" sz="quarter" idx="15"/>
          </p:nvPr>
        </p:nvSpPr>
        <p:spPr>
          <a:xfrm>
            <a:off x="4334461" y="908329"/>
            <a:ext cx="2029968" cy="2029968"/>
          </a:xfrm>
          <a:prstGeom prst="rect">
            <a:avLst/>
          </a:prstGeom>
        </p:spPr>
        <p:txBody>
          <a:bodyPr/>
          <a:lstStyle>
            <a:lvl1pPr algn="ctr">
              <a:defRPr/>
            </a:lvl1pPr>
          </a:lstStyle>
          <a:p>
            <a:endParaRPr lang="en-US" dirty="0"/>
          </a:p>
        </p:txBody>
      </p:sp>
      <p:sp>
        <p:nvSpPr>
          <p:cNvPr id="26" name="Picture Placeholder 11">
            <a:extLst>
              <a:ext uri="{FF2B5EF4-FFF2-40B4-BE49-F238E27FC236}">
                <a16:creationId xmlns:a16="http://schemas.microsoft.com/office/drawing/2014/main" id="{BC0EEF5C-B219-4286-B517-426EDF4EAF50}"/>
              </a:ext>
            </a:extLst>
          </p:cNvPr>
          <p:cNvSpPr>
            <a:spLocks noGrp="1"/>
          </p:cNvSpPr>
          <p:nvPr>
            <p:ph type="pic" sz="quarter" idx="16"/>
          </p:nvPr>
        </p:nvSpPr>
        <p:spPr>
          <a:xfrm>
            <a:off x="6877491" y="908329"/>
            <a:ext cx="2029968" cy="2029968"/>
          </a:xfrm>
          <a:prstGeom prst="rect">
            <a:avLst/>
          </a:prstGeom>
        </p:spPr>
        <p:txBody>
          <a:bodyPr/>
          <a:lstStyle>
            <a:lvl1pPr algn="ctr">
              <a:defRPr/>
            </a:lvl1pPr>
          </a:lstStyle>
          <a:p>
            <a:endParaRPr lang="en-US"/>
          </a:p>
        </p:txBody>
      </p:sp>
      <p:sp>
        <p:nvSpPr>
          <p:cNvPr id="32" name="Picture Placeholder 11">
            <a:extLst>
              <a:ext uri="{FF2B5EF4-FFF2-40B4-BE49-F238E27FC236}">
                <a16:creationId xmlns:a16="http://schemas.microsoft.com/office/drawing/2014/main" id="{66462103-08B6-4C6F-88CC-03FF546261B3}"/>
              </a:ext>
            </a:extLst>
          </p:cNvPr>
          <p:cNvSpPr>
            <a:spLocks noGrp="1"/>
          </p:cNvSpPr>
          <p:nvPr>
            <p:ph type="pic" sz="quarter" idx="17"/>
          </p:nvPr>
        </p:nvSpPr>
        <p:spPr>
          <a:xfrm>
            <a:off x="9420521" y="908329"/>
            <a:ext cx="2029968" cy="2029968"/>
          </a:xfrm>
          <a:prstGeom prst="rect">
            <a:avLst/>
          </a:prstGeom>
        </p:spPr>
        <p:txBody>
          <a:bodyPr/>
          <a:lstStyle>
            <a:lvl1pPr algn="ctr">
              <a:defRPr/>
            </a:lvl1pPr>
          </a:lstStyle>
          <a:p>
            <a:endParaRPr lang="en-US" dirty="0"/>
          </a:p>
        </p:txBody>
      </p:sp>
      <p:sp>
        <p:nvSpPr>
          <p:cNvPr id="36" name="Text Placeholder 20">
            <a:extLst>
              <a:ext uri="{FF2B5EF4-FFF2-40B4-BE49-F238E27FC236}">
                <a16:creationId xmlns:a16="http://schemas.microsoft.com/office/drawing/2014/main" id="{278BA700-11E2-4D8A-A0C6-7CE3C00EC78A}"/>
              </a:ext>
            </a:extLst>
          </p:cNvPr>
          <p:cNvSpPr>
            <a:spLocks noGrp="1"/>
          </p:cNvSpPr>
          <p:nvPr>
            <p:ph type="body" sz="quarter" idx="18" hasCustomPrompt="1"/>
          </p:nvPr>
        </p:nvSpPr>
        <p:spPr>
          <a:xfrm>
            <a:off x="179143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37" name="Text Placeholder 22">
            <a:extLst>
              <a:ext uri="{FF2B5EF4-FFF2-40B4-BE49-F238E27FC236}">
                <a16:creationId xmlns:a16="http://schemas.microsoft.com/office/drawing/2014/main" id="{F5914669-6EB5-485E-AB8B-3A2E4F171886}"/>
              </a:ext>
            </a:extLst>
          </p:cNvPr>
          <p:cNvSpPr>
            <a:spLocks noGrp="1"/>
          </p:cNvSpPr>
          <p:nvPr>
            <p:ph type="body" sz="quarter" idx="19" hasCustomPrompt="1"/>
          </p:nvPr>
        </p:nvSpPr>
        <p:spPr>
          <a:xfrm>
            <a:off x="1791431" y="3365169"/>
            <a:ext cx="2029968" cy="274320"/>
          </a:xfrm>
        </p:spPr>
        <p:txBody>
          <a:bodyPr anchor="ctr">
            <a:noAutofit/>
          </a:bodyPr>
          <a:lstStyle>
            <a:lvl1pPr marL="0" indent="0" algn="ctr">
              <a:lnSpc>
                <a:spcPct val="100000"/>
              </a:lnSpc>
              <a:spcBef>
                <a:spcPts val="0"/>
              </a:spcBef>
              <a:spcAft>
                <a:spcPts val="0"/>
              </a:spcAft>
              <a:buNone/>
              <a:defRPr lang="en-US" sz="1600" b="0" kern="1200" spc="20" dirty="0">
                <a:solidFill>
                  <a:schemeClr val="tx1"/>
                </a:solidFill>
                <a:latin typeface="+mn-lt"/>
                <a:ea typeface="+mn-ea"/>
                <a:cs typeface="+mn-cs"/>
              </a:defRPr>
            </a:lvl1pPr>
          </a:lstStyle>
          <a:p>
            <a:pPr lvl="0"/>
            <a:r>
              <a:rPr lang="en-US" dirty="0"/>
              <a:t>Title</a:t>
            </a:r>
          </a:p>
        </p:txBody>
      </p:sp>
      <p:sp>
        <p:nvSpPr>
          <p:cNvPr id="38" name="Text Placeholder 20">
            <a:extLst>
              <a:ext uri="{FF2B5EF4-FFF2-40B4-BE49-F238E27FC236}">
                <a16:creationId xmlns:a16="http://schemas.microsoft.com/office/drawing/2014/main" id="{59BCC58C-2434-490A-8749-D8311B9025F8}"/>
              </a:ext>
            </a:extLst>
          </p:cNvPr>
          <p:cNvSpPr>
            <a:spLocks noGrp="1"/>
          </p:cNvSpPr>
          <p:nvPr>
            <p:ph type="body" sz="quarter" idx="20" hasCustomPrompt="1"/>
          </p:nvPr>
        </p:nvSpPr>
        <p:spPr>
          <a:xfrm>
            <a:off x="433446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39" name="Text Placeholder 22">
            <a:extLst>
              <a:ext uri="{FF2B5EF4-FFF2-40B4-BE49-F238E27FC236}">
                <a16:creationId xmlns:a16="http://schemas.microsoft.com/office/drawing/2014/main" id="{8FD90DAF-BAFA-4B9E-A682-AD69AEC3ABF0}"/>
              </a:ext>
            </a:extLst>
          </p:cNvPr>
          <p:cNvSpPr>
            <a:spLocks noGrp="1"/>
          </p:cNvSpPr>
          <p:nvPr>
            <p:ph type="body" sz="quarter" idx="21" hasCustomPrompt="1"/>
          </p:nvPr>
        </p:nvSpPr>
        <p:spPr>
          <a:xfrm>
            <a:off x="4334461" y="3365169"/>
            <a:ext cx="2029968" cy="274320"/>
          </a:xfrm>
        </p:spPr>
        <p:txBody>
          <a:bodyPr anchor="ctr">
            <a:noAutofit/>
          </a:bodyPr>
          <a:lstStyle>
            <a:lvl1pPr marL="0" indent="0" algn="ctr">
              <a:lnSpc>
                <a:spcPct val="100000"/>
              </a:lnSpc>
              <a:spcBef>
                <a:spcPts val="0"/>
              </a:spcBef>
              <a:spcAft>
                <a:spcPts val="672"/>
              </a:spcAft>
              <a:buNone/>
              <a:defRPr lang="en-US" sz="1600" b="0" kern="1200" spc="20" baseline="0" dirty="0">
                <a:solidFill>
                  <a:schemeClr val="tx1"/>
                </a:solidFill>
                <a:latin typeface="+mn-lt"/>
                <a:ea typeface="+mn-ea"/>
                <a:cs typeface="+mn-cs"/>
              </a:defRPr>
            </a:lvl1pPr>
          </a:lstStyle>
          <a:p>
            <a:pPr lvl="0"/>
            <a:r>
              <a:rPr lang="en-US" dirty="0"/>
              <a:t>Title</a:t>
            </a:r>
          </a:p>
        </p:txBody>
      </p:sp>
      <p:sp>
        <p:nvSpPr>
          <p:cNvPr id="40" name="Text Placeholder 20">
            <a:extLst>
              <a:ext uri="{FF2B5EF4-FFF2-40B4-BE49-F238E27FC236}">
                <a16:creationId xmlns:a16="http://schemas.microsoft.com/office/drawing/2014/main" id="{5E3B0A9D-DD75-43E3-A689-283E65DF3F6D}"/>
              </a:ext>
            </a:extLst>
          </p:cNvPr>
          <p:cNvSpPr>
            <a:spLocks noGrp="1"/>
          </p:cNvSpPr>
          <p:nvPr>
            <p:ph type="body" sz="quarter" idx="22" hasCustomPrompt="1"/>
          </p:nvPr>
        </p:nvSpPr>
        <p:spPr>
          <a:xfrm>
            <a:off x="687749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41" name="Text Placeholder 22">
            <a:extLst>
              <a:ext uri="{FF2B5EF4-FFF2-40B4-BE49-F238E27FC236}">
                <a16:creationId xmlns:a16="http://schemas.microsoft.com/office/drawing/2014/main" id="{EA0EDFB3-D33B-471A-B50B-93FB68524152}"/>
              </a:ext>
            </a:extLst>
          </p:cNvPr>
          <p:cNvSpPr>
            <a:spLocks noGrp="1"/>
          </p:cNvSpPr>
          <p:nvPr>
            <p:ph type="body" sz="quarter" idx="23" hasCustomPrompt="1"/>
          </p:nvPr>
        </p:nvSpPr>
        <p:spPr>
          <a:xfrm>
            <a:off x="6877491" y="3365169"/>
            <a:ext cx="2029968" cy="274320"/>
          </a:xfrm>
        </p:spPr>
        <p:txBody>
          <a:bodyPr anchor="ctr">
            <a:noAutofit/>
          </a:bodyPr>
          <a:lstStyle>
            <a:lvl1pPr marL="0" indent="0" algn="ctr">
              <a:lnSpc>
                <a:spcPct val="100000"/>
              </a:lnSpc>
              <a:spcBef>
                <a:spcPts val="0"/>
              </a:spcBef>
              <a:spcAft>
                <a:spcPts val="672"/>
              </a:spcAft>
              <a:buNone/>
              <a:defRPr lang="en-US" sz="1600" b="0" kern="1200" spc="20" dirty="0">
                <a:solidFill>
                  <a:schemeClr val="tx1"/>
                </a:solidFill>
                <a:latin typeface="+mn-lt"/>
                <a:ea typeface="+mn-ea"/>
                <a:cs typeface="+mn-cs"/>
              </a:defRPr>
            </a:lvl1pPr>
          </a:lstStyle>
          <a:p>
            <a:pPr lvl="0"/>
            <a:r>
              <a:rPr lang="en-US" dirty="0"/>
              <a:t>Title</a:t>
            </a:r>
          </a:p>
        </p:txBody>
      </p:sp>
      <p:sp>
        <p:nvSpPr>
          <p:cNvPr id="42" name="Text Placeholder 20">
            <a:extLst>
              <a:ext uri="{FF2B5EF4-FFF2-40B4-BE49-F238E27FC236}">
                <a16:creationId xmlns:a16="http://schemas.microsoft.com/office/drawing/2014/main" id="{39A96C54-26D5-4B10-A345-F6C034F2E707}"/>
              </a:ext>
            </a:extLst>
          </p:cNvPr>
          <p:cNvSpPr>
            <a:spLocks noGrp="1"/>
          </p:cNvSpPr>
          <p:nvPr>
            <p:ph type="body" sz="quarter" idx="24" hasCustomPrompt="1"/>
          </p:nvPr>
        </p:nvSpPr>
        <p:spPr>
          <a:xfrm>
            <a:off x="942052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43" name="Text Placeholder 22">
            <a:extLst>
              <a:ext uri="{FF2B5EF4-FFF2-40B4-BE49-F238E27FC236}">
                <a16:creationId xmlns:a16="http://schemas.microsoft.com/office/drawing/2014/main" id="{4316B0AE-245F-4164-BF74-B514BA424CB5}"/>
              </a:ext>
            </a:extLst>
          </p:cNvPr>
          <p:cNvSpPr>
            <a:spLocks noGrp="1"/>
          </p:cNvSpPr>
          <p:nvPr>
            <p:ph type="body" sz="quarter" idx="25" hasCustomPrompt="1"/>
          </p:nvPr>
        </p:nvSpPr>
        <p:spPr>
          <a:xfrm>
            <a:off x="9420521" y="3365169"/>
            <a:ext cx="2029968" cy="274320"/>
          </a:xfrm>
        </p:spPr>
        <p:txBody>
          <a:bodyPr anchor="ctr">
            <a:noAutofit/>
          </a:bodyPr>
          <a:lstStyle>
            <a:lvl1pPr marL="0" indent="0" algn="ctr">
              <a:lnSpc>
                <a:spcPct val="100000"/>
              </a:lnSpc>
              <a:spcBef>
                <a:spcPts val="0"/>
              </a:spcBef>
              <a:spcAft>
                <a:spcPts val="672"/>
              </a:spcAft>
              <a:buNone/>
              <a:defRPr lang="en-US" sz="1600" b="0" kern="1200" spc="20" baseline="0" dirty="0">
                <a:solidFill>
                  <a:schemeClr val="tx1"/>
                </a:solidFill>
                <a:latin typeface="+mn-lt"/>
                <a:ea typeface="+mn-ea"/>
                <a:cs typeface="+mn-cs"/>
              </a:defRPr>
            </a:lvl1pPr>
          </a:lstStyle>
          <a:p>
            <a:pPr lvl="0"/>
            <a:r>
              <a:rPr lang="en-US" dirty="0"/>
              <a:t>Title</a:t>
            </a:r>
          </a:p>
        </p:txBody>
      </p:sp>
    </p:spTree>
    <p:extLst>
      <p:ext uri="{BB962C8B-B14F-4D97-AF65-F5344CB8AC3E}">
        <p14:creationId xmlns:p14="http://schemas.microsoft.com/office/powerpoint/2010/main" val="3672599757"/>
      </p:ext>
    </p:extLst>
  </p:cSld>
  <p:clrMapOvr>
    <a:masterClrMapping/>
  </p:clrMapOvr>
  <p:hf hdr="0"/>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0FB3D5A-25E2-453F-A78E-0A20BDCE80A2}"/>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28796342-0E80-4F8E-9563-9F5EDFC0DDF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C39B2F5D-C3BA-453E-8F4D-97074F48C7AE}"/>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452D50E3-A27A-4AF6-928B-286E7BDB4BD9}"/>
              </a:ext>
            </a:extLst>
          </p:cNvPr>
          <p:cNvSpPr>
            <a:spLocks noGrp="1"/>
          </p:cNvSpPr>
          <p:nvPr>
            <p:ph type="title" hasCustomPrompt="1"/>
          </p:nvPr>
        </p:nvSpPr>
        <p:spPr>
          <a:xfrm>
            <a:off x="1535372" y="4872251"/>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6" name="Rectangle 5">
            <a:extLst>
              <a:ext uri="{FF2B5EF4-FFF2-40B4-BE49-F238E27FC236}">
                <a16:creationId xmlns:a16="http://schemas.microsoft.com/office/drawing/2014/main" id="{D874FDF0-F4BE-433D-86EE-9E1832D4388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25DFCD07-1301-45ED-B326-449ECFADE70D}"/>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ooter Placeholder 4">
            <a:extLst>
              <a:ext uri="{FF2B5EF4-FFF2-40B4-BE49-F238E27FC236}">
                <a16:creationId xmlns:a16="http://schemas.microsoft.com/office/drawing/2014/main" id="{BD5DA270-E83F-4CC8-9DA6-27CA3AEC0745}"/>
              </a:ext>
            </a:extLst>
          </p:cNvPr>
          <p:cNvSpPr>
            <a:spLocks noGrp="1"/>
          </p:cNvSpPr>
          <p:nvPr>
            <p:ph type="ftr" sz="quarter" idx="11"/>
          </p:nvPr>
        </p:nvSpPr>
        <p:spPr>
          <a:xfrm>
            <a:off x="1535372" y="6309360"/>
            <a:ext cx="4946592" cy="457200"/>
          </a:xfrm>
        </p:spPr>
        <p:txBody>
          <a:bodyPr/>
          <a:lstStyle/>
          <a:p>
            <a:r>
              <a:rPr lang="en-US" dirty="0"/>
              <a:t>Presentation Title</a:t>
            </a:r>
          </a:p>
        </p:txBody>
      </p:sp>
      <p:sp>
        <p:nvSpPr>
          <p:cNvPr id="9" name="Date Placeholder 3">
            <a:extLst>
              <a:ext uri="{FF2B5EF4-FFF2-40B4-BE49-F238E27FC236}">
                <a16:creationId xmlns:a16="http://schemas.microsoft.com/office/drawing/2014/main" id="{57804587-2E59-4D83-B86E-83ADAE4FDC13}"/>
              </a:ext>
            </a:extLst>
          </p:cNvPr>
          <p:cNvSpPr>
            <a:spLocks noGrp="1"/>
          </p:cNvSpPr>
          <p:nvPr>
            <p:ph type="dt" sz="half" idx="10"/>
          </p:nvPr>
        </p:nvSpPr>
        <p:spPr>
          <a:xfrm>
            <a:off x="8202168" y="6309360"/>
            <a:ext cx="2148840" cy="457200"/>
          </a:xfrm>
        </p:spPr>
        <p:txBody>
          <a:bodyPr/>
          <a:lstStyle/>
          <a:p>
            <a:fld id="{CC5D4559-6AE3-461A-A02E-915BACCC2124}" type="datetime1">
              <a:rPr lang="en-US" smtClean="0"/>
              <a:t>2/19/2025</a:t>
            </a:fld>
            <a:endParaRPr lang="en-US" dirty="0"/>
          </a:p>
        </p:txBody>
      </p:sp>
      <p:sp>
        <p:nvSpPr>
          <p:cNvPr id="10" name="Slide Number Placeholder 5">
            <a:extLst>
              <a:ext uri="{FF2B5EF4-FFF2-40B4-BE49-F238E27FC236}">
                <a16:creationId xmlns:a16="http://schemas.microsoft.com/office/drawing/2014/main" id="{5339F117-3072-4F0C-8D1D-E5DC918CE4F0}"/>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066893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76671" y="6309360"/>
            <a:ext cx="454961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fld id="{AAE613A3-7427-4A9A-9B2A-23B005FA5F48}" type="datetime1">
              <a:rPr lang="en-US" smtClean="0"/>
              <a:t>2/19/2025</a:t>
            </a:fld>
            <a:endParaRPr lang="en-US" dirty="0"/>
          </a:p>
        </p:txBody>
      </p:sp>
      <p:sp>
        <p:nvSpPr>
          <p:cNvPr id="5" name="Footer Placeholder 4"/>
          <p:cNvSpPr>
            <a:spLocks noGrp="1"/>
          </p:cNvSpPr>
          <p:nvPr>
            <p:ph type="ftr" sz="quarter" idx="3"/>
          </p:nvPr>
        </p:nvSpPr>
        <p:spPr>
          <a:xfrm>
            <a:off x="642918"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r>
              <a:rPr lang="en-US" dirty="0"/>
              <a:t>Presentation Title</a:t>
            </a:r>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01293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 id="2147483674" r:id="rId13"/>
  </p:sldLayoutIdLst>
  <p:hf hdr="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6.gif"/><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8.gif"/></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4.jpe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2" name="Rectangle 26">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36" name="Rectangle 30">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7" name="Rectangle 32">
            <a:extLst>
              <a:ext uri="{FF2B5EF4-FFF2-40B4-BE49-F238E27FC236}">
                <a16:creationId xmlns:a16="http://schemas.microsoft.com/office/drawing/2014/main" id="{CA22F210-7186-4074-94C5-FAD2C2EB15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Placeholder 21" descr="Logo&#10;&#10;Description automatically generated">
            <a:extLst>
              <a:ext uri="{FF2B5EF4-FFF2-40B4-BE49-F238E27FC236}">
                <a16:creationId xmlns:a16="http://schemas.microsoft.com/office/drawing/2014/main" id="{FB10C36D-1F1B-D881-260A-E561A494039C}"/>
              </a:ext>
            </a:extLst>
          </p:cNvPr>
          <p:cNvPicPr>
            <a:picLocks noGrp="1" noChangeAspect="1"/>
          </p:cNvPicPr>
          <p:nvPr>
            <p:ph type="pic" sz="quarter" idx="13"/>
          </p:nvPr>
        </p:nvPicPr>
        <p:blipFill rotWithShape="1">
          <a:blip r:embed="rId3"/>
          <a:srcRect t="22774" b="23367"/>
          <a:stretch/>
        </p:blipFill>
        <p:spPr>
          <a:xfrm>
            <a:off x="20" y="-2"/>
            <a:ext cx="12191980" cy="6858002"/>
          </a:xfrm>
          <a:prstGeom prst="rect">
            <a:avLst/>
          </a:prstGeom>
        </p:spPr>
      </p:pic>
      <p:sp>
        <p:nvSpPr>
          <p:cNvPr id="38" name="Rectangle 34">
            <a:extLst>
              <a:ext uri="{FF2B5EF4-FFF2-40B4-BE49-F238E27FC236}">
                <a16:creationId xmlns:a16="http://schemas.microsoft.com/office/drawing/2014/main" id="{11C4FED8-D85F-4B52-875F-AB6873B50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68639" cy="6858000"/>
          </a:xfrm>
          <a:prstGeom prst="rect">
            <a:avLst/>
          </a:prstGeom>
          <a:gradFill>
            <a:gsLst>
              <a:gs pos="58000">
                <a:schemeClr val="tx1">
                  <a:alpha val="55000"/>
                </a:schemeClr>
              </a:gs>
              <a:gs pos="33000">
                <a:schemeClr val="tx1">
                  <a:alpha val="40000"/>
                </a:schemeClr>
              </a:gs>
              <a:gs pos="3000">
                <a:schemeClr val="tx1">
                  <a:alpha val="0"/>
                </a:schemeClr>
              </a:gs>
              <a:gs pos="100000">
                <a:schemeClr val="tx1">
                  <a:alpha val="5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0814B6A3-5F3E-4909-8ED5-87FE82492264}"/>
              </a:ext>
            </a:extLst>
          </p:cNvPr>
          <p:cNvSpPr>
            <a:spLocks noGrp="1"/>
          </p:cNvSpPr>
          <p:nvPr>
            <p:ph type="ctrTitle"/>
          </p:nvPr>
        </p:nvSpPr>
        <p:spPr>
          <a:xfrm>
            <a:off x="226465" y="273507"/>
            <a:ext cx="6509743" cy="3532640"/>
          </a:xfrm>
        </p:spPr>
        <p:txBody>
          <a:bodyPr vert="horz" lIns="109728" tIns="109728" rIns="109728" bIns="91440" rtlCol="0" anchor="b">
            <a:normAutofit/>
          </a:bodyPr>
          <a:lstStyle/>
          <a:p>
            <a:pPr>
              <a:lnSpc>
                <a:spcPct val="125000"/>
              </a:lnSpc>
            </a:pPr>
            <a:r>
              <a:rPr lang="en-US" b="0">
                <a:latin typeface="Times New Roman" panose="02020603050405020304" pitchFamily="18" charset="0"/>
                <a:cs typeface="Times New Roman" panose="02020603050405020304" pitchFamily="18" charset="0"/>
              </a:rPr>
              <a:t>Amazon’s </a:t>
            </a:r>
            <a:r>
              <a:rPr lang="en-US" b="0" dirty="0">
                <a:latin typeface="Times New Roman" panose="02020603050405020304" pitchFamily="18" charset="0"/>
                <a:cs typeface="Times New Roman" panose="02020603050405020304" pitchFamily="18" charset="0"/>
              </a:rPr>
              <a:t>product sales data</a:t>
            </a:r>
          </a:p>
        </p:txBody>
      </p:sp>
      <p:sp>
        <p:nvSpPr>
          <p:cNvPr id="8" name="Subtitle 7">
            <a:extLst>
              <a:ext uri="{FF2B5EF4-FFF2-40B4-BE49-F238E27FC236}">
                <a16:creationId xmlns:a16="http://schemas.microsoft.com/office/drawing/2014/main" id="{4B0552E2-3F84-4A73-A16B-C54043C663D5}"/>
              </a:ext>
            </a:extLst>
          </p:cNvPr>
          <p:cNvSpPr>
            <a:spLocks noGrp="1"/>
          </p:cNvSpPr>
          <p:nvPr>
            <p:ph type="subTitle" idx="1"/>
          </p:nvPr>
        </p:nvSpPr>
        <p:spPr>
          <a:xfrm>
            <a:off x="226464" y="3806147"/>
            <a:ext cx="6074001" cy="1345689"/>
          </a:xfrm>
        </p:spPr>
        <p:txBody>
          <a:bodyPr vert="horz" lIns="109728" tIns="109728" rIns="109728" bIns="91440" rtlCol="0" anchor="t">
            <a:normAutofit/>
          </a:bodyPr>
          <a:lstStyle/>
          <a:p>
            <a:pPr>
              <a:lnSpc>
                <a:spcPct val="150000"/>
              </a:lnSpc>
            </a:pPr>
            <a:r>
              <a:rPr lang="en-US" dirty="0">
                <a:solidFill>
                  <a:schemeClr val="bg1"/>
                </a:solidFill>
                <a:latin typeface="Times New Roman" panose="02020603050405020304" pitchFamily="18" charset="0"/>
                <a:cs typeface="Times New Roman" panose="02020603050405020304" pitchFamily="18" charset="0"/>
              </a:rPr>
              <a:t>FINAL PROJECT-GROUP12</a:t>
            </a:r>
          </a:p>
        </p:txBody>
      </p:sp>
      <p:pic>
        <p:nvPicPr>
          <p:cNvPr id="3" name="Picture 2" descr="A picture containing text, clipart&#10;&#10;Description automatically generated">
            <a:extLst>
              <a:ext uri="{FF2B5EF4-FFF2-40B4-BE49-F238E27FC236}">
                <a16:creationId xmlns:a16="http://schemas.microsoft.com/office/drawing/2014/main" id="{E2610FFC-DD64-8B36-EED6-0B193D00D05A}"/>
              </a:ext>
            </a:extLst>
          </p:cNvPr>
          <p:cNvPicPr>
            <a:picLocks noChangeAspect="1"/>
          </p:cNvPicPr>
          <p:nvPr/>
        </p:nvPicPr>
        <p:blipFill>
          <a:blip r:embed="rId4"/>
          <a:stretch>
            <a:fillRect/>
          </a:stretch>
        </p:blipFill>
        <p:spPr>
          <a:xfrm>
            <a:off x="7365413" y="863600"/>
            <a:ext cx="4687302" cy="2249714"/>
          </a:xfrm>
          <a:prstGeom prst="rect">
            <a:avLst/>
          </a:prstGeom>
          <a:ln>
            <a:noFill/>
          </a:ln>
          <a:effectLst>
            <a:softEdge rad="112500"/>
          </a:effectLst>
        </p:spPr>
      </p:pic>
    </p:spTree>
    <p:extLst>
      <p:ext uri="{BB962C8B-B14F-4D97-AF65-F5344CB8AC3E}">
        <p14:creationId xmlns:p14="http://schemas.microsoft.com/office/powerpoint/2010/main" val="3111549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5" name="Rectangle 44">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67" name="Rectangle 48">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8" name="Rectangle 50">
            <a:extLst>
              <a:ext uri="{FF2B5EF4-FFF2-40B4-BE49-F238E27FC236}">
                <a16:creationId xmlns:a16="http://schemas.microsoft.com/office/drawing/2014/main" id="{EA164D6B-6878-4B9F-A2D0-985D39B17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Graphical user interface, text, application, email&#10;&#10;Description automatically generated">
            <a:extLst>
              <a:ext uri="{FF2B5EF4-FFF2-40B4-BE49-F238E27FC236}">
                <a16:creationId xmlns:a16="http://schemas.microsoft.com/office/drawing/2014/main" id="{72A9473C-42CA-F616-E11E-EBAA9646A6DB}"/>
              </a:ext>
            </a:extLst>
          </p:cNvPr>
          <p:cNvPicPr>
            <a:picLocks noChangeAspect="1"/>
          </p:cNvPicPr>
          <p:nvPr/>
        </p:nvPicPr>
        <p:blipFill rotWithShape="1">
          <a:blip r:embed="rId2"/>
          <a:srcRect l="-7239" t="-6820" r="196" b="1623"/>
          <a:stretch/>
        </p:blipFill>
        <p:spPr>
          <a:xfrm>
            <a:off x="-396236" y="1286348"/>
            <a:ext cx="7708486" cy="3806762"/>
          </a:xfrm>
          <a:prstGeom prst="rect">
            <a:avLst/>
          </a:prstGeom>
        </p:spPr>
      </p:pic>
      <p:sp>
        <p:nvSpPr>
          <p:cNvPr id="69" name="Rectangle 52">
            <a:extLst>
              <a:ext uri="{FF2B5EF4-FFF2-40B4-BE49-F238E27FC236}">
                <a16:creationId xmlns:a16="http://schemas.microsoft.com/office/drawing/2014/main" id="{064738AB-B6BE-4867-889A-52CE4AC8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5468" y="0"/>
            <a:ext cx="4603482" cy="611240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A5F57A-08E0-67B6-B2B4-BFA6885CF59D}"/>
              </a:ext>
            </a:extLst>
          </p:cNvPr>
          <p:cNvSpPr>
            <a:spLocks noGrp="1"/>
          </p:cNvSpPr>
          <p:nvPr>
            <p:ph type="title"/>
          </p:nvPr>
        </p:nvSpPr>
        <p:spPr>
          <a:xfrm>
            <a:off x="7608714" y="31750"/>
            <a:ext cx="4388278" cy="5843979"/>
          </a:xfrm>
        </p:spPr>
        <p:txBody>
          <a:bodyPr vert="horz" lIns="109728" tIns="109728" rIns="109728" bIns="91440" rtlCol="0" anchor="b">
            <a:normAutofit/>
          </a:bodyPr>
          <a:lstStyle/>
          <a:p>
            <a:pPr algn="just">
              <a:lnSpc>
                <a:spcPct val="125000"/>
              </a:lnSpc>
            </a:pPr>
            <a:r>
              <a:rPr lang="en-US" sz="2000" cap="all" dirty="0">
                <a:solidFill>
                  <a:schemeClr val="tx1"/>
                </a:solidFill>
                <a:latin typeface="Times New Roman" panose="02020603050405020304" pitchFamily="18" charset="0"/>
                <a:cs typeface="Times New Roman" panose="02020603050405020304" pitchFamily="18" charset="0"/>
              </a:rPr>
              <a:t>Products with low rating and expensive</a:t>
            </a:r>
            <a:br>
              <a:rPr lang="en-US" sz="2700" b="0" cap="all" dirty="0">
                <a:solidFill>
                  <a:schemeClr val="tx1"/>
                </a:solidFill>
                <a:latin typeface="Times New Roman" panose="02020603050405020304" pitchFamily="18" charset="0"/>
                <a:cs typeface="Times New Roman" panose="02020603050405020304" pitchFamily="18" charset="0"/>
              </a:rPr>
            </a:br>
            <a:br>
              <a:rPr lang="en-US" sz="2700" b="0" cap="all" dirty="0">
                <a:solidFill>
                  <a:schemeClr val="tx1"/>
                </a:solidFill>
                <a:latin typeface="Times New Roman" panose="02020603050405020304" pitchFamily="18" charset="0"/>
                <a:cs typeface="Times New Roman" panose="02020603050405020304" pitchFamily="18" charset="0"/>
              </a:rPr>
            </a:br>
            <a:br>
              <a:rPr lang="en-US" sz="2700" b="0" cap="all" dirty="0">
                <a:solidFill>
                  <a:schemeClr val="tx1"/>
                </a:solidFill>
                <a:latin typeface="Times New Roman" panose="02020603050405020304" pitchFamily="18" charset="0"/>
                <a:cs typeface="Times New Roman" panose="02020603050405020304" pitchFamily="18" charset="0"/>
              </a:rPr>
            </a:br>
            <a:r>
              <a:rPr lang="en-US" sz="1400" b="0" dirty="0">
                <a:solidFill>
                  <a:schemeClr val="tx1"/>
                </a:solidFill>
                <a:latin typeface="Times New Roman" panose="02020603050405020304" pitchFamily="18" charset="0"/>
                <a:cs typeface="Times New Roman" panose="02020603050405020304" pitchFamily="18" charset="0"/>
              </a:rPr>
              <a:t>The query shows the products which has lower overall ratings, but the quality rating is 4, so this shows that the decrease in the price will result in the increase in revenue.</a:t>
            </a:r>
            <a:br>
              <a:rPr lang="en-US" sz="3200" b="0" dirty="0">
                <a:solidFill>
                  <a:schemeClr val="tx1"/>
                </a:solidFill>
                <a:latin typeface="Times New Roman" panose="02020603050405020304" pitchFamily="18" charset="0"/>
                <a:cs typeface="Times New Roman" panose="02020603050405020304" pitchFamily="18" charset="0"/>
              </a:rPr>
            </a:br>
            <a:endParaRPr lang="en-US" b="0" cap="all" dirty="0">
              <a:solidFill>
                <a:schemeClr val="tx1"/>
              </a:solidFill>
              <a:latin typeface="Times New Roman" panose="02020603050405020304" pitchFamily="18" charset="0"/>
              <a:cs typeface="Times New Roman" panose="02020603050405020304" pitchFamily="18" charset="0"/>
            </a:endParaRPr>
          </a:p>
        </p:txBody>
      </p:sp>
      <p:sp>
        <p:nvSpPr>
          <p:cNvPr id="70" name="Rectangle 54">
            <a:extLst>
              <a:ext uri="{FF2B5EF4-FFF2-40B4-BE49-F238E27FC236}">
                <a16:creationId xmlns:a16="http://schemas.microsoft.com/office/drawing/2014/main" id="{57851D67-7085-40E2-B146-F91433A28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405"/>
            <a:ext cx="7534656" cy="71359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56">
            <a:extLst>
              <a:ext uri="{FF2B5EF4-FFF2-40B4-BE49-F238E27FC236}">
                <a16:creationId xmlns:a16="http://schemas.microsoft.com/office/drawing/2014/main" id="{985AAE23-FCB6-4663-907C-0110B0FDC5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5468" y="6167615"/>
            <a:ext cx="4603482"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58">
            <a:extLst>
              <a:ext uri="{FF2B5EF4-FFF2-40B4-BE49-F238E27FC236}">
                <a16:creationId xmlns:a16="http://schemas.microsoft.com/office/drawing/2014/main" id="{9C969C2C-E7E3-4052-87D4-61E733EC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60">
            <a:extLst>
              <a:ext uri="{FF2B5EF4-FFF2-40B4-BE49-F238E27FC236}">
                <a16:creationId xmlns:a16="http://schemas.microsoft.com/office/drawing/2014/main" id="{7C60369F-A41B-4D6E-8990-30E2715C5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1459"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4A90CD39-0299-BCC9-5DD1-0141F421A990}"/>
              </a:ext>
            </a:extLst>
          </p:cNvPr>
          <p:cNvSpPr>
            <a:spLocks noGrp="1"/>
          </p:cNvSpPr>
          <p:nvPr>
            <p:ph type="sldNum" sz="quarter" idx="12"/>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smtClean="0"/>
              <a:pPr>
                <a:spcAft>
                  <a:spcPts val="600"/>
                </a:spcAft>
              </a:pPr>
              <a:t>10</a:t>
            </a:fld>
            <a:endParaRPr lang="en-US"/>
          </a:p>
        </p:txBody>
      </p:sp>
    </p:spTree>
    <p:extLst>
      <p:ext uri="{BB962C8B-B14F-4D97-AF65-F5344CB8AC3E}">
        <p14:creationId xmlns:p14="http://schemas.microsoft.com/office/powerpoint/2010/main" val="2719583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42" name="Rectangle 41">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4" name="Rectangle 43">
            <a:extLst>
              <a:ext uri="{FF2B5EF4-FFF2-40B4-BE49-F238E27FC236}">
                <a16:creationId xmlns:a16="http://schemas.microsoft.com/office/drawing/2014/main" id="{EA164D6B-6878-4B9F-A2D0-985D39B17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a:extLst>
              <a:ext uri="{FF2B5EF4-FFF2-40B4-BE49-F238E27FC236}">
                <a16:creationId xmlns:a16="http://schemas.microsoft.com/office/drawing/2014/main" id="{064738AB-B6BE-4867-889A-52CE4AC8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095508"/>
            <a:ext cx="4668819" cy="501689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94171054-1A64-4874-B5D9-7EEC3A422626}"/>
              </a:ext>
            </a:extLst>
          </p:cNvPr>
          <p:cNvSpPr>
            <a:spLocks noGrp="1"/>
          </p:cNvSpPr>
          <p:nvPr>
            <p:ph type="ctrTitle"/>
          </p:nvPr>
        </p:nvSpPr>
        <p:spPr>
          <a:xfrm>
            <a:off x="260653" y="1095505"/>
            <a:ext cx="3529699" cy="1924921"/>
          </a:xfrm>
        </p:spPr>
        <p:txBody>
          <a:bodyPr vert="horz" lIns="109728" tIns="109728" rIns="109728" bIns="91440" rtlCol="0" anchor="b">
            <a:normAutofit/>
          </a:bodyPr>
          <a:lstStyle/>
          <a:p>
            <a:pPr>
              <a:lnSpc>
                <a:spcPct val="125000"/>
              </a:lnSpc>
            </a:pPr>
            <a:r>
              <a:rPr lang="en-US" sz="2800" b="0" u="sng" cap="all" dirty="0">
                <a:solidFill>
                  <a:schemeClr val="bg1"/>
                </a:solidFill>
                <a:latin typeface="Times New Roman" panose="02020603050405020304" pitchFamily="18" charset="0"/>
                <a:cs typeface="Times New Roman" panose="02020603050405020304" pitchFamily="18" charset="0"/>
              </a:rPr>
              <a:t>Data Visualization</a:t>
            </a:r>
          </a:p>
        </p:txBody>
      </p:sp>
      <p:sp>
        <p:nvSpPr>
          <p:cNvPr id="7" name="Subtitle 6">
            <a:extLst>
              <a:ext uri="{FF2B5EF4-FFF2-40B4-BE49-F238E27FC236}">
                <a16:creationId xmlns:a16="http://schemas.microsoft.com/office/drawing/2014/main" id="{29B93EB8-721A-1CD7-966B-C51A4A0FBFB4}"/>
              </a:ext>
            </a:extLst>
          </p:cNvPr>
          <p:cNvSpPr>
            <a:spLocks noGrp="1"/>
          </p:cNvSpPr>
          <p:nvPr>
            <p:ph type="subTitle" idx="1"/>
          </p:nvPr>
        </p:nvSpPr>
        <p:spPr>
          <a:xfrm>
            <a:off x="249120" y="3020426"/>
            <a:ext cx="3949324" cy="1777716"/>
          </a:xfrm>
        </p:spPr>
        <p:txBody>
          <a:bodyPr vert="horz" lIns="109728" tIns="109728" rIns="109728" bIns="91440" rtlCol="0" anchor="t">
            <a:noAutofit/>
          </a:bodyPr>
          <a:lstStyle/>
          <a:p>
            <a:pPr marL="285750" indent="-285750" algn="just">
              <a:lnSpc>
                <a:spcPct val="150000"/>
              </a:lnSpc>
              <a:buFont typeface="Arial" panose="020B0604020202020204" pitchFamily="34" charset="0"/>
              <a:buChar char="•"/>
            </a:pPr>
            <a:r>
              <a:rPr lang="en-US" sz="1400" dirty="0">
                <a:solidFill>
                  <a:schemeClr val="bg1"/>
                </a:solidFill>
                <a:latin typeface="Times New Roman" panose="02020603050405020304" pitchFamily="18" charset="0"/>
                <a:cs typeface="Times New Roman" panose="02020603050405020304" pitchFamily="18" charset="0"/>
              </a:rPr>
              <a:t>The pie graph shows the customers ratings on the products which were expensive. So, 77.3% of the users says that the products have good quality, but they are expensive. This is one of the reasons that is killing the sales of the company.</a:t>
            </a:r>
          </a:p>
        </p:txBody>
      </p:sp>
      <p:sp>
        <p:nvSpPr>
          <p:cNvPr id="48" name="Rectangle 47">
            <a:extLst>
              <a:ext uri="{FF2B5EF4-FFF2-40B4-BE49-F238E27FC236}">
                <a16:creationId xmlns:a16="http://schemas.microsoft.com/office/drawing/2014/main" id="{BBD49B71-B686-4DFD-93AD-40CB19B62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2066" y="0"/>
            <a:ext cx="7519934"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Placeholder 9" descr="Graphical user interface, chart&#10;&#10;Description automatically generated">
            <a:extLst>
              <a:ext uri="{FF2B5EF4-FFF2-40B4-BE49-F238E27FC236}">
                <a16:creationId xmlns:a16="http://schemas.microsoft.com/office/drawing/2014/main" id="{5CAB01E6-931F-0CA7-BD86-B6FB4A183726}"/>
              </a:ext>
            </a:extLst>
          </p:cNvPr>
          <p:cNvPicPr>
            <a:picLocks noGrp="1" noChangeAspect="1"/>
          </p:cNvPicPr>
          <p:nvPr>
            <p:ph type="pic" sz="quarter" idx="13"/>
          </p:nvPr>
        </p:nvPicPr>
        <p:blipFill rotWithShape="1">
          <a:blip r:embed="rId2"/>
          <a:srcRect l="-689" r="-384"/>
          <a:stretch/>
        </p:blipFill>
        <p:spPr>
          <a:xfrm>
            <a:off x="4674788" y="1095505"/>
            <a:ext cx="7511234" cy="5016893"/>
          </a:xfrm>
          <a:prstGeom prst="rect">
            <a:avLst/>
          </a:prstGeom>
        </p:spPr>
      </p:pic>
      <p:sp>
        <p:nvSpPr>
          <p:cNvPr id="50" name="Rectangle 49">
            <a:extLst>
              <a:ext uri="{FF2B5EF4-FFF2-40B4-BE49-F238E27FC236}">
                <a16:creationId xmlns:a16="http://schemas.microsoft.com/office/drawing/2014/main" id="{7C60369F-A41B-4D6E-8990-30E2715C5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6534"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DA7CF061-286B-246D-ED04-264E8F6A98DE}"/>
              </a:ext>
            </a:extLst>
          </p:cNvPr>
          <p:cNvSpPr>
            <a:spLocks noGrp="1"/>
          </p:cNvSpPr>
          <p:nvPr>
            <p:ph type="sldNum" sz="quarter" idx="4294967295"/>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smtClean="0"/>
              <a:pPr>
                <a:spcAft>
                  <a:spcPts val="600"/>
                </a:spcAft>
              </a:pPr>
              <a:t>11</a:t>
            </a:fld>
            <a:endParaRPr lang="en-US" dirty="0"/>
          </a:p>
        </p:txBody>
      </p:sp>
    </p:spTree>
    <p:extLst>
      <p:ext uri="{BB962C8B-B14F-4D97-AF65-F5344CB8AC3E}">
        <p14:creationId xmlns:p14="http://schemas.microsoft.com/office/powerpoint/2010/main" val="3109163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61FE3-2860-5190-9337-F0D26982C812}"/>
              </a:ext>
            </a:extLst>
          </p:cNvPr>
          <p:cNvSpPr>
            <a:spLocks noGrp="1"/>
          </p:cNvSpPr>
          <p:nvPr>
            <p:ph type="ctrTitle"/>
          </p:nvPr>
        </p:nvSpPr>
        <p:spPr>
          <a:xfrm>
            <a:off x="7658871" y="-71284"/>
            <a:ext cx="4395477" cy="2979174"/>
          </a:xfrm>
        </p:spPr>
        <p:txBody>
          <a:bodyPr>
            <a:normAutofit/>
          </a:bodyPr>
          <a:lstStyle/>
          <a:p>
            <a:pPr algn="just"/>
            <a:r>
              <a:rPr lang="en-GB" sz="2400" dirty="0">
                <a:latin typeface="Times New Roman" panose="02020603050405020304" pitchFamily="18" charset="0"/>
                <a:cs typeface="Times New Roman" panose="02020603050405020304" pitchFamily="18" charset="0"/>
              </a:rPr>
              <a:t>Category of products where rating is equal to 3.5  </a:t>
            </a:r>
            <a:endParaRPr lang="en-IN" sz="2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6C4CE50F-2289-53A8-2A57-27AB392324A6}"/>
              </a:ext>
            </a:extLst>
          </p:cNvPr>
          <p:cNvSpPr>
            <a:spLocks noGrp="1"/>
          </p:cNvSpPr>
          <p:nvPr>
            <p:ph type="subTitle" idx="1"/>
          </p:nvPr>
        </p:nvSpPr>
        <p:spPr>
          <a:xfrm>
            <a:off x="7658871" y="2907889"/>
            <a:ext cx="4297155" cy="2303207"/>
          </a:xfrm>
        </p:spPr>
        <p:txBody>
          <a:bodyPr>
            <a:noAutofit/>
          </a:bodyPr>
          <a:lstStyle/>
          <a:p>
            <a:pPr marL="285750" indent="-285750" algn="just">
              <a:buFont typeface="Arial" panose="020B0604020202020204" pitchFamily="34" charset="0"/>
              <a:buChar char="•"/>
            </a:pPr>
            <a:r>
              <a:rPr lang="en-GB" sz="1400" dirty="0">
                <a:latin typeface="Times New Roman" panose="02020603050405020304" pitchFamily="18" charset="0"/>
                <a:cs typeface="Times New Roman" panose="02020603050405020304" pitchFamily="18" charset="0"/>
              </a:rPr>
              <a:t>The query shows the products which have average rating(3.5) and good discount percentage.</a:t>
            </a:r>
          </a:p>
          <a:p>
            <a:pPr marL="285750" indent="-285750" algn="just">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From this we can get to know a product with decent discount price will get a average rating.</a:t>
            </a:r>
          </a:p>
        </p:txBody>
      </p:sp>
      <p:pic>
        <p:nvPicPr>
          <p:cNvPr id="10" name="Picture Placeholder 9" descr="A screenshot of a computer&#10;&#10;Description automatically generated">
            <a:extLst>
              <a:ext uri="{FF2B5EF4-FFF2-40B4-BE49-F238E27FC236}">
                <a16:creationId xmlns:a16="http://schemas.microsoft.com/office/drawing/2014/main" id="{74CD1D8A-5F75-6F2F-07E2-779420F7C51D}"/>
              </a:ext>
            </a:extLst>
          </p:cNvPr>
          <p:cNvPicPr>
            <a:picLocks noGrp="1" noChangeAspect="1"/>
          </p:cNvPicPr>
          <p:nvPr>
            <p:ph type="pic" sz="quarter" idx="13"/>
          </p:nvPr>
        </p:nvPicPr>
        <p:blipFill rotWithShape="1">
          <a:blip r:embed="rId2"/>
          <a:srcRect l="342" t="21280" r="654" b="8950"/>
          <a:stretch/>
        </p:blipFill>
        <p:spPr>
          <a:xfrm>
            <a:off x="0" y="1939413"/>
            <a:ext cx="7514882" cy="2979174"/>
          </a:xfrm>
        </p:spPr>
      </p:pic>
      <p:sp>
        <p:nvSpPr>
          <p:cNvPr id="7" name="TextBox 6">
            <a:extLst>
              <a:ext uri="{FF2B5EF4-FFF2-40B4-BE49-F238E27FC236}">
                <a16:creationId xmlns:a16="http://schemas.microsoft.com/office/drawing/2014/main" id="{61F4DE3E-B768-5CDC-3E4A-830840BCB394}"/>
              </a:ext>
            </a:extLst>
          </p:cNvPr>
          <p:cNvSpPr txBox="1"/>
          <p:nvPr/>
        </p:nvSpPr>
        <p:spPr>
          <a:xfrm>
            <a:off x="11130116" y="6319372"/>
            <a:ext cx="580103" cy="366563"/>
          </a:xfrm>
          <a:prstGeom prst="rect">
            <a:avLst/>
          </a:prstGeom>
          <a:noFill/>
        </p:spPr>
        <p:txBody>
          <a:bodyPr wrap="square">
            <a:spAutoFit/>
          </a:bodyPr>
          <a:lstStyle/>
          <a:p>
            <a:fld id="{FAEF9944-A4F6-4C59-AEBD-678D6480B8EA}" type="slidenum">
              <a:rPr lang="en-US" smtClean="0"/>
              <a:pPr/>
              <a:t>12</a:t>
            </a:fld>
            <a:endParaRPr lang="en-IN" dirty="0"/>
          </a:p>
        </p:txBody>
      </p:sp>
    </p:spTree>
    <p:extLst>
      <p:ext uri="{BB962C8B-B14F-4D97-AF65-F5344CB8AC3E}">
        <p14:creationId xmlns:p14="http://schemas.microsoft.com/office/powerpoint/2010/main" val="2188964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15" name="Rectangle 14">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EA164D6B-6878-4B9F-A2D0-985D39B17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064738AB-B6BE-4867-889A-52CE4AC8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095508"/>
            <a:ext cx="4668819" cy="501689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B87CC0-4567-3807-93F8-CC6499BE7969}"/>
              </a:ext>
            </a:extLst>
          </p:cNvPr>
          <p:cNvSpPr>
            <a:spLocks noGrp="1"/>
          </p:cNvSpPr>
          <p:nvPr>
            <p:ph type="ctrTitle"/>
          </p:nvPr>
        </p:nvSpPr>
        <p:spPr>
          <a:xfrm>
            <a:off x="158706" y="349909"/>
            <a:ext cx="4075304" cy="2528515"/>
          </a:xfrm>
        </p:spPr>
        <p:txBody>
          <a:bodyPr vert="horz" lIns="109728" tIns="109728" rIns="109728" bIns="91440" rtlCol="0" anchor="b">
            <a:normAutofit/>
          </a:bodyPr>
          <a:lstStyle/>
          <a:p>
            <a:pPr>
              <a:lnSpc>
                <a:spcPct val="125000"/>
              </a:lnSpc>
            </a:pPr>
            <a:r>
              <a:rPr lang="en-US" sz="2800" u="sng" cap="all" dirty="0">
                <a:solidFill>
                  <a:schemeClr val="bg1"/>
                </a:solidFill>
                <a:latin typeface="Times New Roman" panose="02020603050405020304" pitchFamily="18" charset="0"/>
                <a:cs typeface="Times New Roman" panose="02020603050405020304" pitchFamily="18" charset="0"/>
              </a:rPr>
              <a:t>DATA VISUALIZATION</a:t>
            </a:r>
          </a:p>
        </p:txBody>
      </p:sp>
      <p:sp>
        <p:nvSpPr>
          <p:cNvPr id="3" name="Subtitle 2">
            <a:extLst>
              <a:ext uri="{FF2B5EF4-FFF2-40B4-BE49-F238E27FC236}">
                <a16:creationId xmlns:a16="http://schemas.microsoft.com/office/drawing/2014/main" id="{B398B716-1678-AC93-C764-72BFD1DECFF3}"/>
              </a:ext>
            </a:extLst>
          </p:cNvPr>
          <p:cNvSpPr>
            <a:spLocks noGrp="1"/>
          </p:cNvSpPr>
          <p:nvPr>
            <p:ph type="subTitle" idx="1"/>
          </p:nvPr>
        </p:nvSpPr>
        <p:spPr>
          <a:xfrm>
            <a:off x="158705" y="3038168"/>
            <a:ext cx="4101427" cy="1931569"/>
          </a:xfrm>
        </p:spPr>
        <p:txBody>
          <a:bodyPr vert="horz" lIns="109728" tIns="109728" rIns="109728" bIns="91440" rtlCol="0" anchor="t">
            <a:noAutofit/>
          </a:bodyPr>
          <a:lstStyle/>
          <a:p>
            <a:pPr marL="285750" indent="-285750" algn="just">
              <a:lnSpc>
                <a:spcPct val="150000"/>
              </a:lnSpc>
              <a:buFont typeface="Arial" panose="020B0604020202020204" pitchFamily="34" charset="0"/>
              <a:buChar char="•"/>
            </a:pPr>
            <a:r>
              <a:rPr lang="en-US" sz="1400" dirty="0">
                <a:solidFill>
                  <a:schemeClr val="bg1"/>
                </a:solidFill>
                <a:latin typeface="Times New Roman" panose="02020603050405020304" pitchFamily="18" charset="0"/>
                <a:cs typeface="Times New Roman" panose="02020603050405020304" pitchFamily="18" charset="0"/>
              </a:rPr>
              <a:t>This chart have category of products on y-axis and discounted </a:t>
            </a:r>
            <a:r>
              <a:rPr lang="en-US" sz="1400" dirty="0" err="1">
                <a:solidFill>
                  <a:schemeClr val="bg1"/>
                </a:solidFill>
                <a:latin typeface="Times New Roman" panose="02020603050405020304" pitchFamily="18" charset="0"/>
                <a:cs typeface="Times New Roman" panose="02020603050405020304" pitchFamily="18" charset="0"/>
              </a:rPr>
              <a:t>price,rating</a:t>
            </a:r>
            <a:r>
              <a:rPr lang="en-US" sz="1400" dirty="0">
                <a:solidFill>
                  <a:schemeClr val="bg1"/>
                </a:solidFill>
                <a:latin typeface="Times New Roman" panose="02020603050405020304" pitchFamily="18" charset="0"/>
                <a:cs typeface="Times New Roman" panose="02020603050405020304" pitchFamily="18" charset="0"/>
              </a:rPr>
              <a:t>  on x-axis which shows that product with decent discount price will get average review.</a:t>
            </a:r>
          </a:p>
          <a:p>
            <a:pPr marL="285750" indent="-285750" algn="just">
              <a:lnSpc>
                <a:spcPct val="150000"/>
              </a:lnSpc>
              <a:buFont typeface="Arial" panose="020B0604020202020204" pitchFamily="34" charset="0"/>
              <a:buChar char="•"/>
            </a:pPr>
            <a:r>
              <a:rPr lang="en-US" sz="1400" dirty="0">
                <a:solidFill>
                  <a:schemeClr val="bg1"/>
                </a:solidFill>
                <a:latin typeface="Times New Roman" panose="02020603050405020304" pitchFamily="18" charset="0"/>
                <a:cs typeface="Times New Roman" panose="02020603050405020304" pitchFamily="18" charset="0"/>
              </a:rPr>
              <a:t>These products will help in the growth of sales of the company.</a:t>
            </a:r>
          </a:p>
          <a:p>
            <a:pPr marL="285750" indent="-285750" algn="just">
              <a:lnSpc>
                <a:spcPct val="150000"/>
              </a:lnSpc>
              <a:buFont typeface="Arial" panose="020B0604020202020204" pitchFamily="34" charset="0"/>
              <a:buChar char="•"/>
            </a:pPr>
            <a:endParaRPr lang="en-US" sz="1400" dirty="0">
              <a:solidFill>
                <a:schemeClr val="bg1"/>
              </a:solidFill>
              <a:latin typeface="Times New Roman" panose="02020603050405020304" pitchFamily="18" charset="0"/>
              <a:cs typeface="Times New Roman" panose="02020603050405020304" pitchFamily="18" charset="0"/>
            </a:endParaRPr>
          </a:p>
        </p:txBody>
      </p:sp>
      <p:sp>
        <p:nvSpPr>
          <p:cNvPr id="21" name="Rectangle 20">
            <a:extLst>
              <a:ext uri="{FF2B5EF4-FFF2-40B4-BE49-F238E27FC236}">
                <a16:creationId xmlns:a16="http://schemas.microsoft.com/office/drawing/2014/main" id="{BBD49B71-B686-4DFD-93AD-40CB19B62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2066" y="0"/>
            <a:ext cx="7519934"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C60369F-A41B-4D6E-8990-30E2715C5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6534"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Placeholder 9" descr="Graphical user interface, application, table&#10;&#10;Description automatically generated">
            <a:extLst>
              <a:ext uri="{FF2B5EF4-FFF2-40B4-BE49-F238E27FC236}">
                <a16:creationId xmlns:a16="http://schemas.microsoft.com/office/drawing/2014/main" id="{D1DED6DF-9D21-D2AA-F9B5-E16701BCB9B1}"/>
              </a:ext>
            </a:extLst>
          </p:cNvPr>
          <p:cNvPicPr>
            <a:picLocks noGrp="1" noChangeAspect="1"/>
          </p:cNvPicPr>
          <p:nvPr>
            <p:ph type="pic" sz="quarter" idx="13"/>
          </p:nvPr>
        </p:nvPicPr>
        <p:blipFill rotWithShape="1">
          <a:blip r:embed="rId2"/>
          <a:srcRect l="27066" t="44542" r="36418" b="17403"/>
          <a:stretch/>
        </p:blipFill>
        <p:spPr>
          <a:xfrm>
            <a:off x="4724477" y="1578524"/>
            <a:ext cx="7102997" cy="4164271"/>
          </a:xfrm>
        </p:spPr>
      </p:pic>
      <p:sp>
        <p:nvSpPr>
          <p:cNvPr id="5" name="TextBox 4">
            <a:extLst>
              <a:ext uri="{FF2B5EF4-FFF2-40B4-BE49-F238E27FC236}">
                <a16:creationId xmlns:a16="http://schemas.microsoft.com/office/drawing/2014/main" id="{FC0A1545-D14C-6330-C84A-B17D7057BB41}"/>
              </a:ext>
            </a:extLst>
          </p:cNvPr>
          <p:cNvSpPr txBox="1"/>
          <p:nvPr/>
        </p:nvSpPr>
        <p:spPr>
          <a:xfrm>
            <a:off x="11267035" y="6292155"/>
            <a:ext cx="560439" cy="377231"/>
          </a:xfrm>
          <a:prstGeom prst="rect">
            <a:avLst/>
          </a:prstGeom>
          <a:noFill/>
        </p:spPr>
        <p:txBody>
          <a:bodyPr wrap="square">
            <a:spAutoFit/>
          </a:bodyPr>
          <a:lstStyle/>
          <a:p>
            <a:fld id="{FAEF9944-A4F6-4C59-AEBD-678D6480B8EA}" type="slidenum">
              <a:rPr lang="en-US" smtClean="0"/>
              <a:pPr/>
              <a:t>13</a:t>
            </a:fld>
            <a:endParaRPr lang="en-IN" dirty="0"/>
          </a:p>
        </p:txBody>
      </p:sp>
    </p:spTree>
    <p:extLst>
      <p:ext uri="{BB962C8B-B14F-4D97-AF65-F5344CB8AC3E}">
        <p14:creationId xmlns:p14="http://schemas.microsoft.com/office/powerpoint/2010/main" val="4224938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A08DB-7801-2A52-A80A-84B50259FAD6}"/>
              </a:ext>
            </a:extLst>
          </p:cNvPr>
          <p:cNvSpPr>
            <a:spLocks noGrp="1"/>
          </p:cNvSpPr>
          <p:nvPr>
            <p:ph type="ctrTitle"/>
          </p:nvPr>
        </p:nvSpPr>
        <p:spPr>
          <a:xfrm>
            <a:off x="7787147" y="136900"/>
            <a:ext cx="3996685" cy="2645972"/>
          </a:xfrm>
        </p:spPr>
        <p:txBody>
          <a:bodyPr>
            <a:normAutofit/>
          </a:bodyPr>
          <a:lstStyle/>
          <a:p>
            <a:pPr algn="just"/>
            <a:r>
              <a:rPr lang="en-GB" sz="2400" dirty="0">
                <a:latin typeface="Times New Roman" panose="02020603050405020304" pitchFamily="18" charset="0"/>
                <a:cs typeface="Times New Roman" panose="02020603050405020304" pitchFamily="18" charset="0"/>
              </a:rPr>
              <a:t>Category of products which has low rating.</a:t>
            </a:r>
            <a:endParaRPr lang="en-IN" sz="2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37556D6-876C-2802-13EA-6A7BE4641A31}"/>
              </a:ext>
            </a:extLst>
          </p:cNvPr>
          <p:cNvSpPr>
            <a:spLocks noGrp="1"/>
          </p:cNvSpPr>
          <p:nvPr>
            <p:ph type="subTitle" idx="1"/>
          </p:nvPr>
        </p:nvSpPr>
        <p:spPr>
          <a:xfrm>
            <a:off x="7787146" y="2910691"/>
            <a:ext cx="3996685" cy="2645972"/>
          </a:xfrm>
        </p:spPr>
        <p:txBody>
          <a:bodyPr>
            <a:noAutofit/>
          </a:bodyPr>
          <a:lstStyle/>
          <a:p>
            <a:pPr marL="285750" indent="-285750" algn="just">
              <a:buFont typeface="Arial" panose="020B0604020202020204" pitchFamily="34" charset="0"/>
              <a:buChar char="•"/>
            </a:pPr>
            <a:r>
              <a:rPr lang="en-GB" sz="1400" dirty="0">
                <a:latin typeface="Times New Roman" panose="02020603050405020304" pitchFamily="18" charset="0"/>
                <a:cs typeface="Times New Roman" panose="02020603050405020304" pitchFamily="18" charset="0"/>
              </a:rPr>
              <a:t>This query will reveal the goods with low ratings and returns the categories and discounted price columns. This will help Identify and eliminate any products with low ratings from the website.</a:t>
            </a:r>
            <a:endParaRPr lang="en-IN" sz="1400" dirty="0">
              <a:latin typeface="Times New Roman" panose="02020603050405020304" pitchFamily="18" charset="0"/>
              <a:cs typeface="Times New Roman" panose="02020603050405020304" pitchFamily="18" charset="0"/>
            </a:endParaRPr>
          </a:p>
        </p:txBody>
      </p:sp>
      <p:pic>
        <p:nvPicPr>
          <p:cNvPr id="6" name="Picture Placeholder 5" descr="A screenshot of a computer&#10;&#10;Description automatically generated">
            <a:extLst>
              <a:ext uri="{FF2B5EF4-FFF2-40B4-BE49-F238E27FC236}">
                <a16:creationId xmlns:a16="http://schemas.microsoft.com/office/drawing/2014/main" id="{28D5ADC8-5327-8569-83A3-E9F95B2F6025}"/>
              </a:ext>
            </a:extLst>
          </p:cNvPr>
          <p:cNvPicPr>
            <a:picLocks noGrp="1" noChangeAspect="1"/>
          </p:cNvPicPr>
          <p:nvPr>
            <p:ph type="pic" sz="quarter" idx="13"/>
          </p:nvPr>
        </p:nvPicPr>
        <p:blipFill rotWithShape="1">
          <a:blip r:embed="rId2"/>
          <a:srcRect l="-7969" t="13208" r="722" b="-7918"/>
          <a:stretch/>
        </p:blipFill>
        <p:spPr>
          <a:xfrm>
            <a:off x="-586154" y="1767769"/>
            <a:ext cx="8146059" cy="4046877"/>
          </a:xfrm>
        </p:spPr>
      </p:pic>
      <p:sp>
        <p:nvSpPr>
          <p:cNvPr id="5" name="TextBox 4">
            <a:extLst>
              <a:ext uri="{FF2B5EF4-FFF2-40B4-BE49-F238E27FC236}">
                <a16:creationId xmlns:a16="http://schemas.microsoft.com/office/drawing/2014/main" id="{53830522-E4D0-249F-F0E8-CF0CDC76C22F}"/>
              </a:ext>
            </a:extLst>
          </p:cNvPr>
          <p:cNvSpPr txBox="1"/>
          <p:nvPr/>
        </p:nvSpPr>
        <p:spPr>
          <a:xfrm>
            <a:off x="11400373" y="6351768"/>
            <a:ext cx="766916" cy="369332"/>
          </a:xfrm>
          <a:prstGeom prst="rect">
            <a:avLst/>
          </a:prstGeom>
          <a:noFill/>
        </p:spPr>
        <p:txBody>
          <a:bodyPr wrap="square">
            <a:spAutoFit/>
          </a:bodyPr>
          <a:lstStyle/>
          <a:p>
            <a:fld id="{FAEF9944-A4F6-4C59-AEBD-678D6480B8EA}" type="slidenum">
              <a:rPr lang="en-US" smtClean="0"/>
              <a:pPr/>
              <a:t>14</a:t>
            </a:fld>
            <a:endParaRPr lang="en-IN" dirty="0"/>
          </a:p>
        </p:txBody>
      </p:sp>
    </p:spTree>
    <p:extLst>
      <p:ext uri="{BB962C8B-B14F-4D97-AF65-F5344CB8AC3E}">
        <p14:creationId xmlns:p14="http://schemas.microsoft.com/office/powerpoint/2010/main" val="2063363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32" name="Rectangle 31">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33">
            <a:extLst>
              <a:ext uri="{FF2B5EF4-FFF2-40B4-BE49-F238E27FC236}">
                <a16:creationId xmlns:a16="http://schemas.microsoft.com/office/drawing/2014/main" id="{EA164D6B-6878-4B9F-A2D0-985D39B17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57851D67-7085-40E2-B146-F91433A28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31500"/>
            <a:ext cx="7534656" cy="511290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362F176A-9349-4CD7-8042-59C0200C8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0904" y="-4078"/>
            <a:ext cx="4641096" cy="10565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4E9A171F-91A7-42F8-B25C-E38B244E7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Graphical user interface, application&#10;&#10;Description automatically generated">
            <a:extLst>
              <a:ext uri="{FF2B5EF4-FFF2-40B4-BE49-F238E27FC236}">
                <a16:creationId xmlns:a16="http://schemas.microsoft.com/office/drawing/2014/main" id="{DFEC6B59-AE11-3946-DBB4-403DD88E498F}"/>
              </a:ext>
            </a:extLst>
          </p:cNvPr>
          <p:cNvPicPr>
            <a:picLocks noGrp="1" noChangeAspect="1"/>
          </p:cNvPicPr>
          <p:nvPr>
            <p:ph type="pic" sz="quarter" idx="13"/>
          </p:nvPr>
        </p:nvPicPr>
        <p:blipFill rotWithShape="1">
          <a:blip r:embed="rId2"/>
          <a:srcRect l="32552" t="52914" r="31430" b="14374"/>
          <a:stretch/>
        </p:blipFill>
        <p:spPr>
          <a:xfrm>
            <a:off x="-8114" y="1709530"/>
            <a:ext cx="7527867" cy="3845696"/>
          </a:xfrm>
          <a:prstGeom prst="rect">
            <a:avLst/>
          </a:prstGeom>
        </p:spPr>
      </p:pic>
      <p:sp>
        <p:nvSpPr>
          <p:cNvPr id="42" name="Rectangle 41">
            <a:extLst>
              <a:ext uri="{FF2B5EF4-FFF2-40B4-BE49-F238E27FC236}">
                <a16:creationId xmlns:a16="http://schemas.microsoft.com/office/drawing/2014/main" id="{064738AB-B6BE-4867-889A-52CE4AC8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5467" y="1095508"/>
            <a:ext cx="4606533" cy="501689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47A1A9-361A-8629-2F0E-BECEC83E58BC}"/>
              </a:ext>
            </a:extLst>
          </p:cNvPr>
          <p:cNvSpPr>
            <a:spLocks noGrp="1"/>
          </p:cNvSpPr>
          <p:nvPr>
            <p:ph type="ctrTitle"/>
          </p:nvPr>
        </p:nvSpPr>
        <p:spPr>
          <a:xfrm>
            <a:off x="7944922" y="129002"/>
            <a:ext cx="3754671" cy="2528515"/>
          </a:xfrm>
        </p:spPr>
        <p:txBody>
          <a:bodyPr vert="horz" lIns="109728" tIns="109728" rIns="109728" bIns="91440" rtlCol="0" anchor="b">
            <a:normAutofit/>
          </a:bodyPr>
          <a:lstStyle/>
          <a:p>
            <a:pPr>
              <a:lnSpc>
                <a:spcPct val="125000"/>
              </a:lnSpc>
            </a:pPr>
            <a:r>
              <a:rPr lang="en-US" sz="2800" b="0" u="sng" cap="all" dirty="0">
                <a:solidFill>
                  <a:schemeClr val="bg1"/>
                </a:solidFill>
                <a:latin typeface="Times New Roman" panose="02020603050405020304" pitchFamily="18" charset="0"/>
                <a:cs typeface="Times New Roman" panose="02020603050405020304" pitchFamily="18" charset="0"/>
              </a:rPr>
              <a:t>Data </a:t>
            </a:r>
            <a:r>
              <a:rPr lang="en-US" sz="2800" b="0" u="sng" cap="all" dirty="0" err="1">
                <a:solidFill>
                  <a:schemeClr val="bg1"/>
                </a:solidFill>
                <a:latin typeface="Times New Roman" panose="02020603050405020304" pitchFamily="18" charset="0"/>
                <a:cs typeface="Times New Roman" panose="02020603050405020304" pitchFamily="18" charset="0"/>
              </a:rPr>
              <a:t>visaualization</a:t>
            </a:r>
            <a:endParaRPr lang="en-US" sz="2800" b="0" u="sng" cap="all" dirty="0">
              <a:solidFill>
                <a:schemeClr val="bg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02B43F5-27DF-707D-3D88-5746AF4DD457}"/>
              </a:ext>
            </a:extLst>
          </p:cNvPr>
          <p:cNvSpPr>
            <a:spLocks noGrp="1"/>
          </p:cNvSpPr>
          <p:nvPr>
            <p:ph type="subTitle" idx="1"/>
          </p:nvPr>
        </p:nvSpPr>
        <p:spPr>
          <a:xfrm>
            <a:off x="7973916" y="2795805"/>
            <a:ext cx="3751260" cy="1741404"/>
          </a:xfrm>
        </p:spPr>
        <p:txBody>
          <a:bodyPr vert="horz" lIns="109728" tIns="109728" rIns="109728" bIns="91440" rtlCol="0" anchor="t">
            <a:noAutofit/>
          </a:bodyPr>
          <a:lstStyle/>
          <a:p>
            <a:pPr marL="285750" indent="-285750" algn="just">
              <a:lnSpc>
                <a:spcPct val="150000"/>
              </a:lnSpc>
              <a:buFont typeface="Arial" panose="020B0604020202020204" pitchFamily="34" charset="0"/>
              <a:buChar char="•"/>
            </a:pPr>
            <a:r>
              <a:rPr lang="en-GB" sz="1400" dirty="0">
                <a:solidFill>
                  <a:schemeClr val="bg1"/>
                </a:solidFill>
                <a:latin typeface="Times New Roman" panose="02020603050405020304" pitchFamily="18" charset="0"/>
                <a:cs typeface="Times New Roman" panose="02020603050405020304" pitchFamily="18" charset="0"/>
              </a:rPr>
              <a:t>This chart shows the discounted pricing as well as the product category with the lowest rating. </a:t>
            </a:r>
          </a:p>
          <a:p>
            <a:pPr marL="285750" indent="-285750" algn="just">
              <a:lnSpc>
                <a:spcPct val="150000"/>
              </a:lnSpc>
              <a:buFont typeface="Arial" panose="020B0604020202020204" pitchFamily="34" charset="0"/>
              <a:buChar char="•"/>
            </a:pPr>
            <a:r>
              <a:rPr lang="en-GB" sz="1400" dirty="0">
                <a:solidFill>
                  <a:schemeClr val="bg1"/>
                </a:solidFill>
                <a:latin typeface="Times New Roman" panose="02020603050405020304" pitchFamily="18" charset="0"/>
                <a:cs typeface="Times New Roman" panose="02020603050405020304" pitchFamily="18" charset="0"/>
              </a:rPr>
              <a:t>In order to stop harming the company's sales, we can remove these items from the website.</a:t>
            </a:r>
            <a:endParaRPr lang="en-US" sz="1400" dirty="0">
              <a:solidFill>
                <a:schemeClr val="bg1"/>
              </a:solidFill>
              <a:latin typeface="Times New Roman" panose="02020603050405020304" pitchFamily="18" charset="0"/>
              <a:cs typeface="Times New Roman" panose="02020603050405020304" pitchFamily="18" charset="0"/>
            </a:endParaRPr>
          </a:p>
        </p:txBody>
      </p:sp>
      <p:sp>
        <p:nvSpPr>
          <p:cNvPr id="44" name="Rectangle 43">
            <a:extLst>
              <a:ext uri="{FF2B5EF4-FFF2-40B4-BE49-F238E27FC236}">
                <a16:creationId xmlns:a16="http://schemas.microsoft.com/office/drawing/2014/main" id="{9C969C2C-E7E3-4052-87D4-61E733EC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7C60369F-A41B-4D6E-8990-30E2715C5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1459"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B0A5618-F808-D76C-ED2C-A9EC31B3090E}"/>
              </a:ext>
            </a:extLst>
          </p:cNvPr>
          <p:cNvSpPr txBox="1"/>
          <p:nvPr/>
        </p:nvSpPr>
        <p:spPr>
          <a:xfrm>
            <a:off x="11362552" y="6300534"/>
            <a:ext cx="552966" cy="369332"/>
          </a:xfrm>
          <a:prstGeom prst="rect">
            <a:avLst/>
          </a:prstGeom>
          <a:noFill/>
        </p:spPr>
        <p:txBody>
          <a:bodyPr wrap="square">
            <a:spAutoFit/>
          </a:bodyPr>
          <a:lstStyle/>
          <a:p>
            <a:fld id="{FAEF9944-A4F6-4C59-AEBD-678D6480B8EA}" type="slidenum">
              <a:rPr lang="en-US" smtClean="0"/>
              <a:pPr/>
              <a:t>15</a:t>
            </a:fld>
            <a:endParaRPr lang="en-IN" dirty="0"/>
          </a:p>
        </p:txBody>
      </p:sp>
    </p:spTree>
    <p:extLst>
      <p:ext uri="{BB962C8B-B14F-4D97-AF65-F5344CB8AC3E}">
        <p14:creationId xmlns:p14="http://schemas.microsoft.com/office/powerpoint/2010/main" val="34548225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B17A4-F365-2F04-ECDD-8BDC90A2319C}"/>
              </a:ext>
            </a:extLst>
          </p:cNvPr>
          <p:cNvSpPr>
            <a:spLocks noGrp="1"/>
          </p:cNvSpPr>
          <p:nvPr>
            <p:ph type="ctrTitle"/>
          </p:nvPr>
        </p:nvSpPr>
        <p:spPr>
          <a:xfrm>
            <a:off x="7695324" y="176981"/>
            <a:ext cx="4088509" cy="3038510"/>
          </a:xfrm>
        </p:spPr>
        <p:txBody>
          <a:bodyPr>
            <a:noAutofit/>
          </a:bodyPr>
          <a:lstStyle/>
          <a:p>
            <a:pPr algn="just"/>
            <a:r>
              <a:rPr lang="en-GB" sz="2800" dirty="0">
                <a:latin typeface="Times New Roman" panose="02020603050405020304" pitchFamily="18" charset="0"/>
                <a:cs typeface="Times New Roman" panose="02020603050405020304" pitchFamily="18" charset="0"/>
              </a:rPr>
              <a:t>Category of products with good rating and less reviews </a:t>
            </a:r>
            <a:endParaRPr lang="en-IN" sz="28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CA7A5634-CC37-9023-F192-0064AC140AD2}"/>
              </a:ext>
            </a:extLst>
          </p:cNvPr>
          <p:cNvSpPr>
            <a:spLocks noGrp="1"/>
          </p:cNvSpPr>
          <p:nvPr>
            <p:ph type="subTitle" idx="1"/>
          </p:nvPr>
        </p:nvSpPr>
        <p:spPr>
          <a:xfrm>
            <a:off x="7816646" y="3293806"/>
            <a:ext cx="3967188" cy="2685644"/>
          </a:xfrm>
        </p:spPr>
        <p:txBody>
          <a:bodyPr>
            <a:noAutofit/>
          </a:bodyPr>
          <a:lstStyle/>
          <a:p>
            <a:pPr marL="285750" indent="-285750" algn="just">
              <a:buFont typeface="Arial" panose="020B0604020202020204" pitchFamily="34" charset="0"/>
              <a:buChar char="•"/>
            </a:pPr>
            <a:r>
              <a:rPr lang="en-GB" sz="1400" dirty="0">
                <a:latin typeface="Times New Roman" panose="02020603050405020304" pitchFamily="18" charset="0"/>
                <a:cs typeface="Times New Roman" panose="02020603050405020304" pitchFamily="18" charset="0"/>
              </a:rPr>
              <a:t>We can explore about products with high ratings and few reviews by using this query.</a:t>
            </a:r>
          </a:p>
          <a:p>
            <a:pPr marL="285750" indent="-285750" algn="just">
              <a:buFont typeface="Arial" panose="020B0604020202020204" pitchFamily="34" charset="0"/>
              <a:buChar char="•"/>
            </a:pPr>
            <a:r>
              <a:rPr lang="en-GB" sz="1400" dirty="0">
                <a:latin typeface="Times New Roman" panose="02020603050405020304" pitchFamily="18" charset="0"/>
                <a:cs typeface="Times New Roman" panose="02020603050405020304" pitchFamily="18" charset="0"/>
              </a:rPr>
              <a:t>Despite having a good rating, a product with few evaluations will not aid in the expansion of the business.</a:t>
            </a:r>
            <a:endParaRPr lang="en-IN" sz="1400" dirty="0">
              <a:latin typeface="Times New Roman" panose="02020603050405020304" pitchFamily="18" charset="0"/>
              <a:cs typeface="Times New Roman" panose="02020603050405020304" pitchFamily="18" charset="0"/>
            </a:endParaRPr>
          </a:p>
        </p:txBody>
      </p:sp>
      <p:pic>
        <p:nvPicPr>
          <p:cNvPr id="6" name="Picture Placeholder 5" descr="Graphical user interface, text&#10;&#10;Description automatically generated">
            <a:extLst>
              <a:ext uri="{FF2B5EF4-FFF2-40B4-BE49-F238E27FC236}">
                <a16:creationId xmlns:a16="http://schemas.microsoft.com/office/drawing/2014/main" id="{27DD5027-F43D-0E4B-36A2-0AC73E8C53F3}"/>
              </a:ext>
            </a:extLst>
          </p:cNvPr>
          <p:cNvPicPr>
            <a:picLocks noGrp="1" noChangeAspect="1"/>
          </p:cNvPicPr>
          <p:nvPr>
            <p:ph type="pic" sz="quarter" idx="13"/>
          </p:nvPr>
        </p:nvPicPr>
        <p:blipFill rotWithShape="1">
          <a:blip r:embed="rId2"/>
          <a:srcRect l="215" t="16019" r="-119"/>
          <a:stretch/>
        </p:blipFill>
        <p:spPr>
          <a:xfrm>
            <a:off x="0" y="1791837"/>
            <a:ext cx="7542381" cy="3566744"/>
          </a:xfrm>
        </p:spPr>
      </p:pic>
      <p:sp>
        <p:nvSpPr>
          <p:cNvPr id="5" name="TextBox 4">
            <a:extLst>
              <a:ext uri="{FF2B5EF4-FFF2-40B4-BE49-F238E27FC236}">
                <a16:creationId xmlns:a16="http://schemas.microsoft.com/office/drawing/2014/main" id="{6D70CE25-4278-3E5E-86F4-21E67B8849D3}"/>
              </a:ext>
            </a:extLst>
          </p:cNvPr>
          <p:cNvSpPr txBox="1"/>
          <p:nvPr/>
        </p:nvSpPr>
        <p:spPr>
          <a:xfrm>
            <a:off x="11434916" y="6311687"/>
            <a:ext cx="757084" cy="369332"/>
          </a:xfrm>
          <a:prstGeom prst="rect">
            <a:avLst/>
          </a:prstGeom>
          <a:noFill/>
        </p:spPr>
        <p:txBody>
          <a:bodyPr wrap="square">
            <a:spAutoFit/>
          </a:bodyPr>
          <a:lstStyle/>
          <a:p>
            <a:fld id="{FAEF9944-A4F6-4C59-AEBD-678D6480B8EA}" type="slidenum">
              <a:rPr lang="en-US" smtClean="0"/>
              <a:pPr/>
              <a:t>16</a:t>
            </a:fld>
            <a:endParaRPr lang="en-IN" dirty="0"/>
          </a:p>
        </p:txBody>
      </p:sp>
    </p:spTree>
    <p:extLst>
      <p:ext uri="{BB962C8B-B14F-4D97-AF65-F5344CB8AC3E}">
        <p14:creationId xmlns:p14="http://schemas.microsoft.com/office/powerpoint/2010/main" val="2316502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15" name="Rectangle 14">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EA164D6B-6878-4B9F-A2D0-985D39B17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064738AB-B6BE-4867-889A-52CE4AC8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095508"/>
            <a:ext cx="4668819" cy="501689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56DD77-6BD9-2085-653C-891F14A8622E}"/>
              </a:ext>
            </a:extLst>
          </p:cNvPr>
          <p:cNvSpPr>
            <a:spLocks noGrp="1"/>
          </p:cNvSpPr>
          <p:nvPr>
            <p:ph type="ctrTitle"/>
          </p:nvPr>
        </p:nvSpPr>
        <p:spPr>
          <a:xfrm>
            <a:off x="399807" y="126536"/>
            <a:ext cx="3754671" cy="2528515"/>
          </a:xfrm>
        </p:spPr>
        <p:txBody>
          <a:bodyPr vert="horz" lIns="109728" tIns="109728" rIns="109728" bIns="91440" rtlCol="0" anchor="b">
            <a:normAutofit/>
          </a:bodyPr>
          <a:lstStyle/>
          <a:p>
            <a:pPr>
              <a:lnSpc>
                <a:spcPct val="125000"/>
              </a:lnSpc>
            </a:pPr>
            <a:r>
              <a:rPr lang="en-US" sz="3200" u="sng" cap="all" dirty="0">
                <a:solidFill>
                  <a:schemeClr val="bg1"/>
                </a:solidFill>
                <a:latin typeface="Times New Roman" panose="02020603050405020304" pitchFamily="18" charset="0"/>
                <a:cs typeface="Times New Roman" panose="02020603050405020304" pitchFamily="18" charset="0"/>
              </a:rPr>
              <a:t>Data visualization</a:t>
            </a:r>
          </a:p>
        </p:txBody>
      </p:sp>
      <p:sp>
        <p:nvSpPr>
          <p:cNvPr id="3" name="Subtitle 2">
            <a:extLst>
              <a:ext uri="{FF2B5EF4-FFF2-40B4-BE49-F238E27FC236}">
                <a16:creationId xmlns:a16="http://schemas.microsoft.com/office/drawing/2014/main" id="{1288826C-9D30-A70C-DE1A-E6DB8C76FAD1}"/>
              </a:ext>
            </a:extLst>
          </p:cNvPr>
          <p:cNvSpPr>
            <a:spLocks noGrp="1"/>
          </p:cNvSpPr>
          <p:nvPr>
            <p:ph type="subTitle" idx="1"/>
          </p:nvPr>
        </p:nvSpPr>
        <p:spPr>
          <a:xfrm>
            <a:off x="430948" y="2655051"/>
            <a:ext cx="3806919" cy="1741404"/>
          </a:xfrm>
        </p:spPr>
        <p:txBody>
          <a:bodyPr vert="horz" lIns="109728" tIns="109728" rIns="109728" bIns="91440" rtlCol="0" anchor="t">
            <a:noAutofit/>
          </a:bodyPr>
          <a:lstStyle/>
          <a:p>
            <a:pPr marL="285750" indent="-285750" algn="just">
              <a:lnSpc>
                <a:spcPct val="150000"/>
              </a:lnSpc>
              <a:buFont typeface="Arial" panose="020B0604020202020204" pitchFamily="34" charset="0"/>
              <a:buChar char="•"/>
            </a:pPr>
            <a:r>
              <a:rPr lang="en-GB" sz="1400" dirty="0">
                <a:solidFill>
                  <a:schemeClr val="bg1"/>
                </a:solidFill>
                <a:latin typeface="Times New Roman" panose="02020603050405020304" pitchFamily="18" charset="0"/>
                <a:cs typeface="Times New Roman" panose="02020603050405020304" pitchFamily="18" charset="0"/>
              </a:rPr>
              <a:t>The number of reviews is on the y-axis in this chart, and the product category is on the x-axis.</a:t>
            </a:r>
          </a:p>
          <a:p>
            <a:pPr marL="285750" indent="-285750" algn="just">
              <a:lnSpc>
                <a:spcPct val="150000"/>
              </a:lnSpc>
              <a:buFont typeface="Arial" panose="020B0604020202020204" pitchFamily="34" charset="0"/>
              <a:buChar char="•"/>
            </a:pPr>
            <a:r>
              <a:rPr lang="en-GB" sz="1400" dirty="0">
                <a:solidFill>
                  <a:schemeClr val="bg1"/>
                </a:solidFill>
                <a:latin typeface="Times New Roman" panose="02020603050405020304" pitchFamily="18" charset="0"/>
                <a:cs typeface="Times New Roman" panose="02020603050405020304" pitchFamily="18" charset="0"/>
              </a:rPr>
              <a:t>We can clearly see the amount of reviews, and even though they have high ratings, categories with less reviews may be removed from the website. This will contribute to the company's profits rising.</a:t>
            </a:r>
            <a:endParaRPr lang="en-US" sz="1400" dirty="0">
              <a:solidFill>
                <a:schemeClr val="bg1"/>
              </a:solidFill>
              <a:latin typeface="Times New Roman" panose="02020603050405020304" pitchFamily="18" charset="0"/>
              <a:cs typeface="Times New Roman" panose="02020603050405020304" pitchFamily="18" charset="0"/>
            </a:endParaRPr>
          </a:p>
        </p:txBody>
      </p:sp>
      <p:sp>
        <p:nvSpPr>
          <p:cNvPr id="21" name="Rectangle 20">
            <a:extLst>
              <a:ext uri="{FF2B5EF4-FFF2-40B4-BE49-F238E27FC236}">
                <a16:creationId xmlns:a16="http://schemas.microsoft.com/office/drawing/2014/main" id="{BBD49B71-B686-4DFD-93AD-40CB19B62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2066" y="0"/>
            <a:ext cx="7519934"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Graphical user interface, application&#10;&#10;Description automatically generated">
            <a:extLst>
              <a:ext uri="{FF2B5EF4-FFF2-40B4-BE49-F238E27FC236}">
                <a16:creationId xmlns:a16="http://schemas.microsoft.com/office/drawing/2014/main" id="{EA7E3ADF-C0D3-23F7-5DFE-ECC9CAAD297F}"/>
              </a:ext>
            </a:extLst>
          </p:cNvPr>
          <p:cNvPicPr>
            <a:picLocks noGrp="1" noChangeAspect="1"/>
          </p:cNvPicPr>
          <p:nvPr>
            <p:ph type="pic" sz="quarter" idx="13"/>
          </p:nvPr>
        </p:nvPicPr>
        <p:blipFill rotWithShape="1">
          <a:blip r:embed="rId2"/>
          <a:srcRect l="32273" t="50770" r="31476" b="13768"/>
          <a:stretch/>
        </p:blipFill>
        <p:spPr>
          <a:xfrm>
            <a:off x="4719212" y="1547965"/>
            <a:ext cx="7472788" cy="4111977"/>
          </a:xfrm>
          <a:prstGeom prst="rect">
            <a:avLst/>
          </a:prstGeom>
        </p:spPr>
      </p:pic>
      <p:sp>
        <p:nvSpPr>
          <p:cNvPr id="23" name="Rectangle 22">
            <a:extLst>
              <a:ext uri="{FF2B5EF4-FFF2-40B4-BE49-F238E27FC236}">
                <a16:creationId xmlns:a16="http://schemas.microsoft.com/office/drawing/2014/main" id="{7C60369F-A41B-4D6E-8990-30E2715C5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6534"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7761010-3E73-A83B-4167-8FA2E1416A94}"/>
              </a:ext>
            </a:extLst>
          </p:cNvPr>
          <p:cNvSpPr txBox="1"/>
          <p:nvPr/>
        </p:nvSpPr>
        <p:spPr>
          <a:xfrm>
            <a:off x="11396349" y="6292155"/>
            <a:ext cx="530942" cy="377231"/>
          </a:xfrm>
          <a:prstGeom prst="rect">
            <a:avLst/>
          </a:prstGeom>
          <a:noFill/>
        </p:spPr>
        <p:txBody>
          <a:bodyPr wrap="square">
            <a:spAutoFit/>
          </a:bodyPr>
          <a:lstStyle/>
          <a:p>
            <a:fld id="{FAEF9944-A4F6-4C59-AEBD-678D6480B8EA}" type="slidenum">
              <a:rPr lang="en-US" smtClean="0"/>
              <a:pPr/>
              <a:t>17</a:t>
            </a:fld>
            <a:endParaRPr lang="en-IN" dirty="0"/>
          </a:p>
        </p:txBody>
      </p:sp>
    </p:spTree>
    <p:extLst>
      <p:ext uri="{BB962C8B-B14F-4D97-AF65-F5344CB8AC3E}">
        <p14:creationId xmlns:p14="http://schemas.microsoft.com/office/powerpoint/2010/main" val="15825589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15" name="Rectangle 14">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EA164D6B-6878-4B9F-A2D0-985D39B17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064738AB-B6BE-4867-889A-52CE4AC8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095508"/>
            <a:ext cx="4668819" cy="501689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99D3BB-788D-88E7-45B6-2BB50A90A912}"/>
              </a:ext>
            </a:extLst>
          </p:cNvPr>
          <p:cNvSpPr>
            <a:spLocks noGrp="1"/>
          </p:cNvSpPr>
          <p:nvPr>
            <p:ph type="ctrTitle"/>
          </p:nvPr>
        </p:nvSpPr>
        <p:spPr>
          <a:xfrm>
            <a:off x="463825" y="1709530"/>
            <a:ext cx="3754671" cy="2528515"/>
          </a:xfrm>
        </p:spPr>
        <p:txBody>
          <a:bodyPr vert="horz" lIns="109728" tIns="109728" rIns="109728" bIns="91440" rtlCol="0" anchor="b">
            <a:normAutofit/>
          </a:bodyPr>
          <a:lstStyle/>
          <a:p>
            <a:pPr algn="ctr">
              <a:lnSpc>
                <a:spcPct val="115000"/>
              </a:lnSpc>
            </a:pPr>
            <a:r>
              <a:rPr lang="en-US" sz="2800" b="0" i="0" cap="all" dirty="0">
                <a:solidFill>
                  <a:schemeClr val="bg1"/>
                </a:solidFill>
                <a:effectLst/>
                <a:latin typeface="Times New Roman" panose="02020603050405020304" pitchFamily="18" charset="0"/>
                <a:cs typeface="Times New Roman" panose="02020603050405020304" pitchFamily="18" charset="0"/>
              </a:rPr>
              <a:t>Any Questions</a:t>
            </a:r>
            <a:br>
              <a:rPr lang="en-US" sz="2800" b="0" i="0" cap="all" dirty="0">
                <a:solidFill>
                  <a:schemeClr val="bg1"/>
                </a:solidFill>
                <a:effectLst/>
                <a:latin typeface="Times New Roman" panose="02020603050405020304" pitchFamily="18" charset="0"/>
                <a:cs typeface="Times New Roman" panose="02020603050405020304" pitchFamily="18" charset="0"/>
              </a:rPr>
            </a:br>
            <a:r>
              <a:rPr lang="en-US" sz="2800" b="0" i="0" cap="all" dirty="0">
                <a:solidFill>
                  <a:schemeClr val="bg1"/>
                </a:solidFill>
                <a:effectLst/>
                <a:latin typeface="Times New Roman" panose="02020603050405020304" pitchFamily="18" charset="0"/>
                <a:cs typeface="Times New Roman" panose="02020603050405020304" pitchFamily="18" charset="0"/>
              </a:rPr>
              <a:t>and Comments?</a:t>
            </a:r>
            <a:endParaRPr lang="en-US" sz="2800" b="0" cap="all" dirty="0">
              <a:solidFill>
                <a:schemeClr val="bg1"/>
              </a:solidFill>
              <a:latin typeface="Times New Roman" panose="02020603050405020304" pitchFamily="18" charset="0"/>
              <a:cs typeface="Times New Roman" panose="02020603050405020304" pitchFamily="18" charset="0"/>
            </a:endParaRPr>
          </a:p>
        </p:txBody>
      </p:sp>
      <p:sp>
        <p:nvSpPr>
          <p:cNvPr id="21" name="Rectangle 20">
            <a:extLst>
              <a:ext uri="{FF2B5EF4-FFF2-40B4-BE49-F238E27FC236}">
                <a16:creationId xmlns:a16="http://schemas.microsoft.com/office/drawing/2014/main" id="{BBD49B71-B686-4DFD-93AD-40CB19B62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2066" y="0"/>
            <a:ext cx="7519934"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a:extLst>
              <a:ext uri="{FF2B5EF4-FFF2-40B4-BE49-F238E27FC236}">
                <a16:creationId xmlns:a16="http://schemas.microsoft.com/office/drawing/2014/main" id="{4E4E2AA6-86B1-89BF-8D1C-CF79F784AB25}"/>
              </a:ext>
            </a:extLst>
          </p:cNvPr>
          <p:cNvPicPr>
            <a:picLocks noGrp="1" noChangeAspect="1"/>
          </p:cNvPicPr>
          <p:nvPr>
            <p:ph type="pic" sz="quarter" idx="13"/>
          </p:nvPr>
        </p:nvPicPr>
        <p:blipFill rotWithShape="1">
          <a:blip r:embed="rId2"/>
          <a:srcRect t="4822" b="3097"/>
          <a:stretch/>
        </p:blipFill>
        <p:spPr>
          <a:xfrm>
            <a:off x="5312285" y="794657"/>
            <a:ext cx="6236248" cy="5725886"/>
          </a:xfrm>
          <a:prstGeom prst="rect">
            <a:avLst/>
          </a:prstGeom>
        </p:spPr>
      </p:pic>
      <p:sp>
        <p:nvSpPr>
          <p:cNvPr id="23" name="Rectangle 22">
            <a:extLst>
              <a:ext uri="{FF2B5EF4-FFF2-40B4-BE49-F238E27FC236}">
                <a16:creationId xmlns:a16="http://schemas.microsoft.com/office/drawing/2014/main" id="{7C60369F-A41B-4D6E-8990-30E2715C5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6534"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5F2A341-7405-3631-890A-FD1D0340785B}"/>
              </a:ext>
            </a:extLst>
          </p:cNvPr>
          <p:cNvSpPr txBox="1"/>
          <p:nvPr/>
        </p:nvSpPr>
        <p:spPr>
          <a:xfrm>
            <a:off x="11411097" y="6335877"/>
            <a:ext cx="521110" cy="369332"/>
          </a:xfrm>
          <a:prstGeom prst="rect">
            <a:avLst/>
          </a:prstGeom>
          <a:noFill/>
        </p:spPr>
        <p:txBody>
          <a:bodyPr wrap="square">
            <a:spAutoFit/>
          </a:bodyPr>
          <a:lstStyle/>
          <a:p>
            <a:fld id="{FAEF9944-A4F6-4C59-AEBD-678D6480B8EA}" type="slidenum">
              <a:rPr lang="en-US" smtClean="0"/>
              <a:pPr/>
              <a:t>18</a:t>
            </a:fld>
            <a:endParaRPr lang="en-IN" dirty="0"/>
          </a:p>
        </p:txBody>
      </p:sp>
    </p:spTree>
    <p:extLst>
      <p:ext uri="{BB962C8B-B14F-4D97-AF65-F5344CB8AC3E}">
        <p14:creationId xmlns:p14="http://schemas.microsoft.com/office/powerpoint/2010/main" val="4188356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44" name="Rectangle 43">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6" name="Rectangle 45">
            <a:extLst>
              <a:ext uri="{FF2B5EF4-FFF2-40B4-BE49-F238E27FC236}">
                <a16:creationId xmlns:a16="http://schemas.microsoft.com/office/drawing/2014/main" id="{CA22F210-7186-4074-94C5-FAD2C2EB15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Placeholder 12" descr="A picture containing logo&#10;&#10;Description automatically generated">
            <a:extLst>
              <a:ext uri="{FF2B5EF4-FFF2-40B4-BE49-F238E27FC236}">
                <a16:creationId xmlns:a16="http://schemas.microsoft.com/office/drawing/2014/main" id="{C1571D97-F046-142A-841D-A1136CFC5643}"/>
              </a:ext>
            </a:extLst>
          </p:cNvPr>
          <p:cNvPicPr>
            <a:picLocks noGrp="1" noChangeAspect="1"/>
          </p:cNvPicPr>
          <p:nvPr>
            <p:ph type="pic" sz="quarter" idx="14"/>
          </p:nvPr>
        </p:nvPicPr>
        <p:blipFill rotWithShape="1">
          <a:blip r:embed="rId3"/>
          <a:srcRect l="9986" r="10459"/>
          <a:stretch/>
        </p:blipFill>
        <p:spPr>
          <a:xfrm>
            <a:off x="20" y="-2"/>
            <a:ext cx="12191980" cy="6858002"/>
          </a:xfrm>
          <a:prstGeom prst="rect">
            <a:avLst/>
          </a:prstGeom>
        </p:spPr>
      </p:pic>
      <p:sp>
        <p:nvSpPr>
          <p:cNvPr id="48" name="Rectangle 47">
            <a:extLst>
              <a:ext uri="{FF2B5EF4-FFF2-40B4-BE49-F238E27FC236}">
                <a16:creationId xmlns:a16="http://schemas.microsoft.com/office/drawing/2014/main" id="{11C4FED8-D85F-4B52-875F-AB6873B50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68639" cy="6858000"/>
          </a:xfrm>
          <a:prstGeom prst="rect">
            <a:avLst/>
          </a:prstGeom>
          <a:gradFill>
            <a:gsLst>
              <a:gs pos="58000">
                <a:schemeClr val="tx1">
                  <a:alpha val="55000"/>
                </a:schemeClr>
              </a:gs>
              <a:gs pos="33000">
                <a:schemeClr val="tx1">
                  <a:alpha val="40000"/>
                </a:schemeClr>
              </a:gs>
              <a:gs pos="3000">
                <a:schemeClr val="tx1">
                  <a:alpha val="0"/>
                </a:schemeClr>
              </a:gs>
              <a:gs pos="100000">
                <a:schemeClr val="tx1">
                  <a:alpha val="5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64081DB-1923-4878-AB15-AD54F35A1DC7}"/>
              </a:ext>
            </a:extLst>
          </p:cNvPr>
          <p:cNvSpPr>
            <a:spLocks noGrp="1"/>
          </p:cNvSpPr>
          <p:nvPr>
            <p:ph type="title"/>
          </p:nvPr>
        </p:nvSpPr>
        <p:spPr>
          <a:xfrm>
            <a:off x="169024" y="3313167"/>
            <a:ext cx="5666299" cy="2913182"/>
          </a:xfrm>
        </p:spPr>
        <p:txBody>
          <a:bodyPr vert="horz" lIns="109728" tIns="109728" rIns="109728" bIns="91440" rtlCol="0" anchor="b">
            <a:normAutofit/>
          </a:bodyPr>
          <a:lstStyle/>
          <a:p>
            <a:pPr>
              <a:lnSpc>
                <a:spcPct val="125000"/>
              </a:lnSpc>
            </a:pPr>
            <a:r>
              <a:rPr lang="en-US" sz="6000" b="0" cap="all" dirty="0">
                <a:latin typeface="Times New Roman" panose="02020603050405020304" pitchFamily="18" charset="0"/>
                <a:cs typeface="Times New Roman" panose="02020603050405020304" pitchFamily="18" charset="0"/>
              </a:rPr>
              <a:t>THANK YOU</a:t>
            </a:r>
          </a:p>
        </p:txBody>
      </p:sp>
      <p:sp>
        <p:nvSpPr>
          <p:cNvPr id="35" name="Slide Number Placeholder 34">
            <a:extLst>
              <a:ext uri="{FF2B5EF4-FFF2-40B4-BE49-F238E27FC236}">
                <a16:creationId xmlns:a16="http://schemas.microsoft.com/office/drawing/2014/main" id="{6F05ADB0-C4C0-4EB9-ACD6-D5D69C07C06E}"/>
              </a:ext>
            </a:extLst>
          </p:cNvPr>
          <p:cNvSpPr>
            <a:spLocks noGrp="1"/>
          </p:cNvSpPr>
          <p:nvPr>
            <p:ph type="sldNum" sz="quarter" idx="12"/>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smtClean="0">
                <a:solidFill>
                  <a:srgbClr val="FFFFFF"/>
                </a:solidFill>
              </a:rPr>
              <a:pPr>
                <a:spcAft>
                  <a:spcPts val="600"/>
                </a:spcAft>
              </a:pPr>
              <a:t>19</a:t>
            </a:fld>
            <a:endParaRPr lang="en-US">
              <a:solidFill>
                <a:srgbClr val="FFFFFF"/>
              </a:solidFill>
            </a:endParaRPr>
          </a:p>
        </p:txBody>
      </p:sp>
      <p:sp>
        <p:nvSpPr>
          <p:cNvPr id="7" name="Content Placeholder 6">
            <a:extLst>
              <a:ext uri="{FF2B5EF4-FFF2-40B4-BE49-F238E27FC236}">
                <a16:creationId xmlns:a16="http://schemas.microsoft.com/office/drawing/2014/main" id="{5055115D-1F94-B9BE-16A2-FAED914A96C7}"/>
              </a:ext>
            </a:extLst>
          </p:cNvPr>
          <p:cNvSpPr>
            <a:spLocks noGrp="1"/>
          </p:cNvSpPr>
          <p:nvPr>
            <p:ph idx="1"/>
          </p:nvPr>
        </p:nvSpPr>
        <p:spPr>
          <a:xfrm>
            <a:off x="8041215" y="683697"/>
            <a:ext cx="4162319" cy="2285000"/>
          </a:xfrm>
        </p:spPr>
        <p:txBody>
          <a:bodyPr>
            <a:norm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FINAL PROJECT</a:t>
            </a:r>
          </a:p>
          <a:p>
            <a:pPr algn="ctr"/>
            <a:r>
              <a:rPr lang="en-US" sz="2800" b="1" dirty="0">
                <a:solidFill>
                  <a:schemeClr val="tx1"/>
                </a:solidFill>
                <a:latin typeface="Times New Roman" panose="02020603050405020304" pitchFamily="18" charset="0"/>
                <a:cs typeface="Times New Roman" panose="02020603050405020304" pitchFamily="18" charset="0"/>
              </a:rPr>
              <a:t>GROUP-12</a:t>
            </a:r>
          </a:p>
          <a:p>
            <a:endParaRPr lang="en-IN" sz="28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8203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DE6B89-9484-4E50-8387-C55E031D8549}"/>
              </a:ext>
            </a:extLst>
          </p:cNvPr>
          <p:cNvSpPr>
            <a:spLocks noGrp="1"/>
          </p:cNvSpPr>
          <p:nvPr>
            <p:ph type="title"/>
          </p:nvPr>
        </p:nvSpPr>
        <p:spPr>
          <a:xfrm>
            <a:off x="787178" y="1475399"/>
            <a:ext cx="6623040" cy="791861"/>
          </a:xfrm>
        </p:spPr>
        <p:txBody>
          <a:bodyPr>
            <a:noAutofit/>
          </a:bodyPr>
          <a:lstStyle/>
          <a:p>
            <a:r>
              <a:rPr lang="en-US" sz="2800" u="sng" dirty="0">
                <a:latin typeface="Times New Roman" panose="02020603050405020304" pitchFamily="18" charset="0"/>
                <a:cs typeface="Times New Roman" panose="02020603050405020304" pitchFamily="18" charset="0"/>
              </a:rPr>
              <a:t>STEPS INCLUDED IN PROJECT </a:t>
            </a:r>
          </a:p>
        </p:txBody>
      </p:sp>
      <p:graphicFrame>
        <p:nvGraphicFramePr>
          <p:cNvPr id="2" name="Content Placeholder 1">
            <a:extLst>
              <a:ext uri="{FF2B5EF4-FFF2-40B4-BE49-F238E27FC236}">
                <a16:creationId xmlns:a16="http://schemas.microsoft.com/office/drawing/2014/main" id="{A8A18227-410B-B5EA-45C2-80C9B4BCCCB8}"/>
              </a:ext>
            </a:extLst>
          </p:cNvPr>
          <p:cNvGraphicFramePr>
            <a:graphicFrameLocks noGrp="1"/>
          </p:cNvGraphicFramePr>
          <p:nvPr>
            <p:ph idx="1"/>
            <p:extLst>
              <p:ext uri="{D42A27DB-BD31-4B8C-83A1-F6EECF244321}">
                <p14:modId xmlns:p14="http://schemas.microsoft.com/office/powerpoint/2010/main" val="3714681259"/>
              </p:ext>
            </p:extLst>
          </p:nvPr>
        </p:nvGraphicFramePr>
        <p:xfrm>
          <a:off x="68826" y="1877960"/>
          <a:ext cx="7944464" cy="42453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9" name="Picture Placeholder 28" descr="Dashboard Digital Finance">
            <a:extLst>
              <a:ext uri="{FF2B5EF4-FFF2-40B4-BE49-F238E27FC236}">
                <a16:creationId xmlns:a16="http://schemas.microsoft.com/office/drawing/2014/main" id="{5924239E-C490-438F-B9C9-111D931D0846}"/>
              </a:ext>
            </a:extLst>
          </p:cNvPr>
          <p:cNvPicPr>
            <a:picLocks noGrp="1" noChangeAspect="1"/>
          </p:cNvPicPr>
          <p:nvPr>
            <p:ph type="pic" sz="quarter" idx="13"/>
          </p:nvPr>
        </p:nvPicPr>
        <p:blipFill rotWithShape="1">
          <a:blip r:embed="rId8">
            <a:extLst>
              <a:ext uri="{28A0092B-C50C-407E-A947-70E740481C1C}">
                <a14:useLocalDpi xmlns:a14="http://schemas.microsoft.com/office/drawing/2010/main" val="0"/>
              </a:ext>
            </a:extLst>
          </a:blip>
          <a:srcRect/>
          <a:stretch/>
        </p:blipFill>
        <p:spPr>
          <a:xfrm>
            <a:off x="8194348" y="1085431"/>
            <a:ext cx="3997652" cy="5037857"/>
          </a:xfrm>
        </p:spPr>
      </p:pic>
      <p:sp>
        <p:nvSpPr>
          <p:cNvPr id="24" name="Slide Number Placeholder 23">
            <a:extLst>
              <a:ext uri="{FF2B5EF4-FFF2-40B4-BE49-F238E27FC236}">
                <a16:creationId xmlns:a16="http://schemas.microsoft.com/office/drawing/2014/main" id="{29B547D4-09F9-49AB-B5C7-2EDDB233C78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2</a:t>
            </a:fld>
            <a:endParaRPr lang="en-US" dirty="0"/>
          </a:p>
        </p:txBody>
      </p:sp>
    </p:spTree>
    <p:extLst>
      <p:ext uri="{BB962C8B-B14F-4D97-AF65-F5344CB8AC3E}">
        <p14:creationId xmlns:p14="http://schemas.microsoft.com/office/powerpoint/2010/main" val="3318299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EDB7E63-0AD5-451A-9802-48AB1D44E6A8}"/>
              </a:ext>
            </a:extLst>
          </p:cNvPr>
          <p:cNvSpPr>
            <a:spLocks noGrp="1"/>
          </p:cNvSpPr>
          <p:nvPr>
            <p:ph type="title"/>
          </p:nvPr>
        </p:nvSpPr>
        <p:spPr>
          <a:xfrm>
            <a:off x="5205915" y="673308"/>
            <a:ext cx="6457717" cy="1580890"/>
          </a:xfrm>
        </p:spPr>
        <p:txBody>
          <a:bodyPr>
            <a:normAutofit/>
          </a:bodyPr>
          <a:lstStyle/>
          <a:p>
            <a:r>
              <a:rPr lang="en-US" sz="3200" u="sng">
                <a:latin typeface="Times New Roman" panose="02020603050405020304" pitchFamily="18" charset="0"/>
                <a:cs typeface="Times New Roman" panose="02020603050405020304" pitchFamily="18" charset="0"/>
              </a:rPr>
              <a:t>INTRODUCTION</a:t>
            </a:r>
            <a:endParaRPr lang="en-US" sz="3200" u="sng" dirty="0">
              <a:latin typeface="Times New Roman" panose="02020603050405020304" pitchFamily="18" charset="0"/>
              <a:cs typeface="Times New Roman" panose="02020603050405020304" pitchFamily="18" charset="0"/>
            </a:endParaRPr>
          </a:p>
        </p:txBody>
      </p:sp>
      <p:pic>
        <p:nvPicPr>
          <p:cNvPr id="16" name="Picture Placeholder 15" descr="Graph, tables and charts">
            <a:extLst>
              <a:ext uri="{FF2B5EF4-FFF2-40B4-BE49-F238E27FC236}">
                <a16:creationId xmlns:a16="http://schemas.microsoft.com/office/drawing/2014/main" id="{E1DA0A58-7C3B-4F53-80D8-6355E31465F8}"/>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0" y="3461004"/>
            <a:ext cx="4613547" cy="3396996"/>
          </a:xfrm>
        </p:spPr>
      </p:pic>
      <p:sp>
        <p:nvSpPr>
          <p:cNvPr id="9" name="Content Placeholder 8">
            <a:extLst>
              <a:ext uri="{FF2B5EF4-FFF2-40B4-BE49-F238E27FC236}">
                <a16:creationId xmlns:a16="http://schemas.microsoft.com/office/drawing/2014/main" id="{469D770A-D8B9-4D5E-BB61-CD763E29DC55}"/>
              </a:ext>
            </a:extLst>
          </p:cNvPr>
          <p:cNvSpPr>
            <a:spLocks noGrp="1"/>
          </p:cNvSpPr>
          <p:nvPr>
            <p:ph idx="1"/>
          </p:nvPr>
        </p:nvSpPr>
        <p:spPr>
          <a:xfrm>
            <a:off x="5205918" y="2353586"/>
            <a:ext cx="6457717" cy="3767496"/>
          </a:xfrm>
        </p:spPr>
        <p:txBody>
          <a:bodyPr>
            <a:normAutofit/>
          </a:bodyPr>
          <a:lstStyle/>
          <a:p>
            <a:pPr marL="285750" indent="-285750">
              <a:buFont typeface="Wingdings" panose="05000000000000000000" pitchFamily="2" charset="2"/>
              <a:buChar char="§"/>
            </a:pPr>
            <a:r>
              <a:rPr lang="en-GB" sz="1400" dirty="0">
                <a:latin typeface="Times New Roman" panose="02020603050405020304" pitchFamily="18" charset="0"/>
                <a:cs typeface="Times New Roman" panose="02020603050405020304" pitchFamily="18" charset="0"/>
              </a:rPr>
              <a:t>E-commerce, often known as electronic commerce, is the exchange of goods and services and sending of money and data through an electronic network, most commonly the internet.</a:t>
            </a:r>
          </a:p>
          <a:p>
            <a:pPr marL="285750" indent="-285750">
              <a:buFont typeface="Wingdings" panose="05000000000000000000" pitchFamily="2" charset="2"/>
              <a:buChar char="§"/>
            </a:pPr>
            <a:r>
              <a:rPr lang="en-GB" sz="1400" dirty="0">
                <a:latin typeface="Times New Roman" panose="02020603050405020304" pitchFamily="18" charset="0"/>
                <a:cs typeface="Times New Roman" panose="02020603050405020304" pitchFamily="18" charset="0"/>
              </a:rPr>
              <a:t>The widespread use of e-commerce sites like Amazon and eBay over the past 20 years has significantly boosted the growth of online retail. The U.S. Census Bureau estimates that 5% of all retail purchases in 2011 were made through e-commerce. As the COVID-19 pandemic broke out in 2020, it had increased to over 16% of retail sales.</a:t>
            </a:r>
          </a:p>
        </p:txBody>
      </p:sp>
      <p:sp>
        <p:nvSpPr>
          <p:cNvPr id="23" name="Slide Number Placeholder 22">
            <a:extLst>
              <a:ext uri="{FF2B5EF4-FFF2-40B4-BE49-F238E27FC236}">
                <a16:creationId xmlns:a16="http://schemas.microsoft.com/office/drawing/2014/main" id="{1CFAACA4-65B8-42F6-BCD5-C3D1E8D95F2A}"/>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3</a:t>
            </a:fld>
            <a:endParaRPr lang="en-US" dirty="0"/>
          </a:p>
        </p:txBody>
      </p:sp>
      <p:pic>
        <p:nvPicPr>
          <p:cNvPr id="2" name="Picture 1" descr="Logo&#10;&#10;Description automatically generated">
            <a:extLst>
              <a:ext uri="{FF2B5EF4-FFF2-40B4-BE49-F238E27FC236}">
                <a16:creationId xmlns:a16="http://schemas.microsoft.com/office/drawing/2014/main" id="{8899F3B2-337A-7E4B-4A77-D6663C3BA58E}"/>
              </a:ext>
            </a:extLst>
          </p:cNvPr>
          <p:cNvPicPr>
            <a:picLocks noChangeAspect="1"/>
          </p:cNvPicPr>
          <p:nvPr/>
        </p:nvPicPr>
        <p:blipFill>
          <a:blip r:embed="rId4"/>
          <a:stretch>
            <a:fillRect/>
          </a:stretch>
        </p:blipFill>
        <p:spPr>
          <a:xfrm>
            <a:off x="9493581" y="63706"/>
            <a:ext cx="2916134" cy="2265836"/>
          </a:xfrm>
          <a:prstGeom prst="rect">
            <a:avLst/>
          </a:prstGeom>
        </p:spPr>
      </p:pic>
      <p:pic>
        <p:nvPicPr>
          <p:cNvPr id="6" name="Picture Placeholder 5" descr="A picture containing icon&#10;&#10;Description automatically generated">
            <a:extLst>
              <a:ext uri="{FF2B5EF4-FFF2-40B4-BE49-F238E27FC236}">
                <a16:creationId xmlns:a16="http://schemas.microsoft.com/office/drawing/2014/main" id="{A2400340-8B6C-67BB-FA32-43CAC721B13F}"/>
              </a:ext>
            </a:extLst>
          </p:cNvPr>
          <p:cNvPicPr>
            <a:picLocks noGrp="1" noChangeAspect="1"/>
          </p:cNvPicPr>
          <p:nvPr>
            <p:ph type="pic" sz="quarter" idx="13"/>
          </p:nvPr>
        </p:nvPicPr>
        <p:blipFill rotWithShape="1">
          <a:blip r:embed="rId5"/>
          <a:srcRect l="3557" t="14542" r="1553" b="3786"/>
          <a:stretch/>
        </p:blipFill>
        <p:spPr>
          <a:xfrm>
            <a:off x="0" y="0"/>
            <a:ext cx="4613547" cy="3396996"/>
          </a:xfrm>
        </p:spPr>
      </p:pic>
    </p:spTree>
    <p:extLst>
      <p:ext uri="{BB962C8B-B14F-4D97-AF65-F5344CB8AC3E}">
        <p14:creationId xmlns:p14="http://schemas.microsoft.com/office/powerpoint/2010/main" val="1109332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0" name="Rectangle 67">
            <a:extLst>
              <a:ext uri="{FF2B5EF4-FFF2-40B4-BE49-F238E27FC236}">
                <a16:creationId xmlns:a16="http://schemas.microsoft.com/office/drawing/2014/main" id="{0786F82F-1B47-46ED-8EAE-53EF71E59E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69">
            <a:extLst>
              <a:ext uri="{FF2B5EF4-FFF2-40B4-BE49-F238E27FC236}">
                <a16:creationId xmlns:a16="http://schemas.microsoft.com/office/drawing/2014/main" id="{EF1BAF6F-6275-4646-9C59-331B29B9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2" name="Rectangle 71">
            <a:extLst>
              <a:ext uri="{FF2B5EF4-FFF2-40B4-BE49-F238E27FC236}">
                <a16:creationId xmlns:a16="http://schemas.microsoft.com/office/drawing/2014/main" id="{72526924-84D3-45FB-A5FE-62D8FCBF5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73">
            <a:extLst>
              <a:ext uri="{FF2B5EF4-FFF2-40B4-BE49-F238E27FC236}">
                <a16:creationId xmlns:a16="http://schemas.microsoft.com/office/drawing/2014/main" id="{5C2A6256-1DD0-4E4B-A8B3-9A711B4DB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902"/>
            <a:ext cx="11153232" cy="3067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75">
            <a:extLst>
              <a:ext uri="{FF2B5EF4-FFF2-40B4-BE49-F238E27FC236}">
                <a16:creationId xmlns:a16="http://schemas.microsoft.com/office/drawing/2014/main" id="{41760540-185E-4652-BFD2-9B362EF3B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10748"/>
            <a:ext cx="12192000" cy="11612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77">
            <a:extLst>
              <a:ext uri="{FF2B5EF4-FFF2-40B4-BE49-F238E27FC236}">
                <a16:creationId xmlns:a16="http://schemas.microsoft.com/office/drawing/2014/main" id="{729789F4-85C1-41A0-83EB-992E22210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068288"/>
            <a:ext cx="1006766"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79">
            <a:extLst>
              <a:ext uri="{FF2B5EF4-FFF2-40B4-BE49-F238E27FC236}">
                <a16:creationId xmlns:a16="http://schemas.microsoft.com/office/drawing/2014/main" id="{9D9D367D-6DD2-4A7C-8918-0DCAC2975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Text&#10;&#10;Description automatically generated">
            <a:extLst>
              <a:ext uri="{FF2B5EF4-FFF2-40B4-BE49-F238E27FC236}">
                <a16:creationId xmlns:a16="http://schemas.microsoft.com/office/drawing/2014/main" id="{B407E7DB-E2AA-141A-D415-E8D83F99A4A0}"/>
              </a:ext>
            </a:extLst>
          </p:cNvPr>
          <p:cNvPicPr>
            <a:picLocks noGrp="1" noChangeAspect="1"/>
          </p:cNvPicPr>
          <p:nvPr>
            <p:ph type="pic" sz="quarter" idx="13"/>
          </p:nvPr>
        </p:nvPicPr>
        <p:blipFill rotWithShape="1">
          <a:blip r:embed="rId3"/>
          <a:srcRect t="14166" b="11420"/>
          <a:stretch/>
        </p:blipFill>
        <p:spPr>
          <a:xfrm>
            <a:off x="1812406" y="-2510"/>
            <a:ext cx="4060371" cy="3013255"/>
          </a:xfrm>
          <a:prstGeom prst="rect">
            <a:avLst/>
          </a:prstGeom>
        </p:spPr>
      </p:pic>
      <p:sp>
        <p:nvSpPr>
          <p:cNvPr id="97" name="Rectangle 81">
            <a:extLst>
              <a:ext uri="{FF2B5EF4-FFF2-40B4-BE49-F238E27FC236}">
                <a16:creationId xmlns:a16="http://schemas.microsoft.com/office/drawing/2014/main" id="{BF8DE124-5B8F-4771-B3B3-20FF2F899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61880" y="1522476"/>
            <a:ext cx="310896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1">
            <a:extLst>
              <a:ext uri="{FF2B5EF4-FFF2-40B4-BE49-F238E27FC236}">
                <a16:creationId xmlns:a16="http://schemas.microsoft.com/office/drawing/2014/main" id="{8A7B58C1-EC2E-7A8E-282C-F2B21B092453}"/>
              </a:ext>
            </a:extLst>
          </p:cNvPr>
          <p:cNvSpPr>
            <a:spLocks noGrp="1"/>
          </p:cNvSpPr>
          <p:nvPr>
            <p:ph type="ctrTitle"/>
          </p:nvPr>
        </p:nvSpPr>
        <p:spPr>
          <a:xfrm>
            <a:off x="1219201" y="3068287"/>
            <a:ext cx="10329880" cy="1038285"/>
          </a:xfrm>
        </p:spPr>
        <p:txBody>
          <a:bodyPr vert="horz" lIns="109728" tIns="109728" rIns="109728" bIns="91440" rtlCol="0" anchor="ctr">
            <a:normAutofit/>
          </a:bodyPr>
          <a:lstStyle/>
          <a:p>
            <a:pPr>
              <a:lnSpc>
                <a:spcPct val="140000"/>
              </a:lnSpc>
            </a:pPr>
            <a:r>
              <a:rPr lang="en-GB" sz="1700" cap="all" dirty="0">
                <a:solidFill>
                  <a:schemeClr val="bg1"/>
                </a:solidFill>
                <a:effectLst/>
              </a:rPr>
              <a:t>Which category of products are impacting sales?</a:t>
            </a:r>
            <a:endParaRPr lang="en-US" sz="1700" dirty="0">
              <a:solidFill>
                <a:schemeClr val="bg1"/>
              </a:solidFill>
            </a:endParaRPr>
          </a:p>
        </p:txBody>
      </p:sp>
      <p:pic>
        <p:nvPicPr>
          <p:cNvPr id="5" name="Picture 4" descr="A picture containing text&#10;&#10;Description automatically generated">
            <a:extLst>
              <a:ext uri="{FF2B5EF4-FFF2-40B4-BE49-F238E27FC236}">
                <a16:creationId xmlns:a16="http://schemas.microsoft.com/office/drawing/2014/main" id="{76F025F3-5487-E696-3FC1-8884B44F4146}"/>
              </a:ext>
            </a:extLst>
          </p:cNvPr>
          <p:cNvPicPr>
            <a:picLocks noChangeAspect="1"/>
          </p:cNvPicPr>
          <p:nvPr/>
        </p:nvPicPr>
        <p:blipFill>
          <a:blip r:embed="rId4"/>
          <a:stretch>
            <a:fillRect/>
          </a:stretch>
        </p:blipFill>
        <p:spPr>
          <a:xfrm>
            <a:off x="6646414" y="0"/>
            <a:ext cx="5545585" cy="2979996"/>
          </a:xfrm>
          <a:prstGeom prst="rect">
            <a:avLst/>
          </a:prstGeom>
        </p:spPr>
      </p:pic>
      <p:sp>
        <p:nvSpPr>
          <p:cNvPr id="13" name="Rectangle 12">
            <a:extLst>
              <a:ext uri="{FF2B5EF4-FFF2-40B4-BE49-F238E27FC236}">
                <a16:creationId xmlns:a16="http://schemas.microsoft.com/office/drawing/2014/main" id="{809E3FA9-5ED4-C6E7-342C-60D2D8844A1A}"/>
              </a:ext>
            </a:extLst>
          </p:cNvPr>
          <p:cNvSpPr/>
          <p:nvPr/>
        </p:nvSpPr>
        <p:spPr>
          <a:xfrm>
            <a:off x="1219200" y="4306528"/>
            <a:ext cx="10746658" cy="2340077"/>
          </a:xfrm>
          <a:prstGeom prst="rect">
            <a:avLst/>
          </a:prstGeom>
        </p:spPr>
        <p:txBody>
          <a:bodyPr vert="horz" lIns="109728" tIns="109728" rIns="109728" bIns="91440" rtlCol="0" anchor="t">
            <a:normAutofit/>
          </a:bodyPr>
          <a:lstStyle/>
          <a:p>
            <a:pPr indent="-285750">
              <a:lnSpc>
                <a:spcPct val="130000"/>
              </a:lnSpc>
              <a:spcBef>
                <a:spcPts val="930"/>
              </a:spcBef>
              <a:buFont typeface="Corbel" panose="020B0503020204020204" pitchFamily="34" charset="0"/>
              <a:buChar char="•"/>
            </a:pPr>
            <a:r>
              <a:rPr lang="en-US" sz="1400" b="0" cap="all" spc="150" dirty="0">
                <a:effectLst/>
                <a:latin typeface="Times New Roman" panose="02020603050405020304" pitchFamily="18" charset="0"/>
                <a:cs typeface="Times New Roman" panose="02020603050405020304" pitchFamily="18" charset="0"/>
              </a:rPr>
              <a:t>Products with a high cost and a low rating.</a:t>
            </a:r>
          </a:p>
          <a:p>
            <a:pPr>
              <a:lnSpc>
                <a:spcPct val="130000"/>
              </a:lnSpc>
              <a:spcBef>
                <a:spcPts val="930"/>
              </a:spcBef>
              <a:buFont typeface="Corbel" panose="020B0503020204020204" pitchFamily="34" charset="0"/>
            </a:pPr>
            <a:endParaRPr lang="en-US" sz="1400" b="0" cap="all" spc="150" dirty="0">
              <a:effectLst/>
              <a:latin typeface="Times New Roman" panose="02020603050405020304" pitchFamily="18" charset="0"/>
              <a:cs typeface="Times New Roman" panose="02020603050405020304" pitchFamily="18" charset="0"/>
            </a:endParaRPr>
          </a:p>
          <a:p>
            <a:pPr indent="-285750">
              <a:lnSpc>
                <a:spcPct val="130000"/>
              </a:lnSpc>
              <a:spcBef>
                <a:spcPts val="930"/>
              </a:spcBef>
              <a:buFont typeface="Corbel" panose="020B0503020204020204" pitchFamily="34" charset="0"/>
              <a:buChar char="•"/>
            </a:pPr>
            <a:r>
              <a:rPr lang="en-US" sz="1400" b="0" cap="all" spc="150" dirty="0">
                <a:effectLst/>
                <a:latin typeface="Times New Roman" panose="02020603050405020304" pitchFamily="18" charset="0"/>
                <a:cs typeface="Times New Roman" panose="02020603050405020304" pitchFamily="18" charset="0"/>
              </a:rPr>
              <a:t>Products with a high discount price and a low rating.</a:t>
            </a:r>
          </a:p>
          <a:p>
            <a:pPr>
              <a:lnSpc>
                <a:spcPct val="130000"/>
              </a:lnSpc>
              <a:spcBef>
                <a:spcPts val="930"/>
              </a:spcBef>
              <a:buFont typeface="Corbel" panose="020B0503020204020204" pitchFamily="34" charset="0"/>
            </a:pPr>
            <a:endParaRPr lang="en-US" sz="1400" b="0" cap="all" spc="150" dirty="0">
              <a:effectLst/>
              <a:latin typeface="Times New Roman" panose="02020603050405020304" pitchFamily="18" charset="0"/>
              <a:cs typeface="Times New Roman" panose="02020603050405020304" pitchFamily="18" charset="0"/>
            </a:endParaRPr>
          </a:p>
          <a:p>
            <a:pPr indent="-285750">
              <a:lnSpc>
                <a:spcPct val="130000"/>
              </a:lnSpc>
              <a:spcBef>
                <a:spcPts val="930"/>
              </a:spcBef>
              <a:buFont typeface="Corbel" panose="020B0503020204020204" pitchFamily="34" charset="0"/>
              <a:buChar char="•"/>
            </a:pPr>
            <a:r>
              <a:rPr lang="en-US" sz="1400" b="0" cap="all" spc="150" dirty="0">
                <a:effectLst/>
                <a:latin typeface="Times New Roman" panose="02020603050405020304" pitchFamily="18" charset="0"/>
                <a:cs typeface="Times New Roman" panose="02020603050405020304" pitchFamily="18" charset="0"/>
              </a:rPr>
              <a:t>Products with a good rating and a low review count.</a:t>
            </a:r>
            <a:endParaRPr lang="en-US" sz="1400" b="0" cap="none" spc="15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08E30C8-0136-6CFE-CD95-CC2722241F84}"/>
              </a:ext>
            </a:extLst>
          </p:cNvPr>
          <p:cNvSpPr txBox="1"/>
          <p:nvPr/>
        </p:nvSpPr>
        <p:spPr>
          <a:xfrm>
            <a:off x="11338320" y="6229948"/>
            <a:ext cx="421522" cy="369332"/>
          </a:xfrm>
          <a:prstGeom prst="rect">
            <a:avLst/>
          </a:prstGeom>
          <a:noFill/>
        </p:spPr>
        <p:txBody>
          <a:bodyPr wrap="square">
            <a:spAutoFit/>
          </a:bodyPr>
          <a:lstStyle/>
          <a:p>
            <a:fld id="{FAEF9944-A4F6-4C59-AEBD-678D6480B8EA}" type="slidenum">
              <a:rPr lang="en-US" smtClean="0"/>
              <a:pPr/>
              <a:t>4</a:t>
            </a:fld>
            <a:endParaRPr lang="en-IN" dirty="0"/>
          </a:p>
        </p:txBody>
      </p:sp>
    </p:spTree>
    <p:extLst>
      <p:ext uri="{BB962C8B-B14F-4D97-AF65-F5344CB8AC3E}">
        <p14:creationId xmlns:p14="http://schemas.microsoft.com/office/powerpoint/2010/main" val="2779792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3D747-938E-AA81-F492-4A674D0B7843}"/>
              </a:ext>
            </a:extLst>
          </p:cNvPr>
          <p:cNvSpPr>
            <a:spLocks noGrp="1"/>
          </p:cNvSpPr>
          <p:nvPr>
            <p:ph type="title"/>
          </p:nvPr>
        </p:nvSpPr>
        <p:spPr/>
        <p:txBody>
          <a:bodyPr/>
          <a:lstStyle/>
          <a:p>
            <a:r>
              <a:rPr lang="en-GB" sz="3200" u="sng" dirty="0">
                <a:latin typeface="Times New Roman" panose="02020603050405020304" pitchFamily="18" charset="0"/>
                <a:cs typeface="Times New Roman" panose="02020603050405020304" pitchFamily="18" charset="0"/>
              </a:rPr>
              <a:t>BUSINESS UNDERSTANDING</a:t>
            </a:r>
            <a:endParaRPr lang="en-IN" sz="3200" u="sng" dirty="0">
              <a:latin typeface="Times New Roman" panose="02020603050405020304" pitchFamily="18" charset="0"/>
              <a:cs typeface="Times New Roman" panose="02020603050405020304" pitchFamily="18" charset="0"/>
            </a:endParaRPr>
          </a:p>
        </p:txBody>
      </p:sp>
      <p:graphicFrame>
        <p:nvGraphicFramePr>
          <p:cNvPr id="14" name="Content Placeholder 13">
            <a:extLst>
              <a:ext uri="{FF2B5EF4-FFF2-40B4-BE49-F238E27FC236}">
                <a16:creationId xmlns:a16="http://schemas.microsoft.com/office/drawing/2014/main" id="{610BA95E-848C-FE6F-13F9-5883C81AFEFC}"/>
              </a:ext>
            </a:extLst>
          </p:cNvPr>
          <p:cNvGraphicFramePr>
            <a:graphicFrameLocks noGrp="1"/>
          </p:cNvGraphicFramePr>
          <p:nvPr>
            <p:ph idx="13"/>
            <p:extLst>
              <p:ext uri="{D42A27DB-BD31-4B8C-83A1-F6EECF244321}">
                <p14:modId xmlns:p14="http://schemas.microsoft.com/office/powerpoint/2010/main" val="1653662377"/>
              </p:ext>
            </p:extLst>
          </p:nvPr>
        </p:nvGraphicFramePr>
        <p:xfrm>
          <a:off x="334297" y="1622323"/>
          <a:ext cx="11464413" cy="41393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Slide Number Placeholder 8">
            <a:extLst>
              <a:ext uri="{FF2B5EF4-FFF2-40B4-BE49-F238E27FC236}">
                <a16:creationId xmlns:a16="http://schemas.microsoft.com/office/drawing/2014/main" id="{DB2A4231-B491-181D-1A1A-5FC4711C5E2F}"/>
              </a:ext>
            </a:extLst>
          </p:cNvPr>
          <p:cNvSpPr>
            <a:spLocks noGrp="1"/>
          </p:cNvSpPr>
          <p:nvPr>
            <p:ph type="sldNum" sz="quarter" idx="12"/>
          </p:nvPr>
        </p:nvSpPr>
        <p:spPr/>
        <p:txBody>
          <a:bodyPr/>
          <a:lstStyle/>
          <a:p>
            <a:fld id="{FAEF9944-A4F6-4C59-AEBD-678D6480B8EA}" type="slidenum">
              <a:rPr lang="en-US" smtClean="0"/>
              <a:t>5</a:t>
            </a:fld>
            <a:endParaRPr lang="en-US" dirty="0"/>
          </a:p>
        </p:txBody>
      </p:sp>
    </p:spTree>
    <p:extLst>
      <p:ext uri="{BB962C8B-B14F-4D97-AF65-F5344CB8AC3E}">
        <p14:creationId xmlns:p14="http://schemas.microsoft.com/office/powerpoint/2010/main" val="1816895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7" name="Rectangle 85">
            <a:extLst>
              <a:ext uri="{FF2B5EF4-FFF2-40B4-BE49-F238E27FC236}">
                <a16:creationId xmlns:a16="http://schemas.microsoft.com/office/drawing/2014/main" id="{1ED69555-EE48-4B19-812B-4E1068DBF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109" name="Rectangle 89">
            <a:extLst>
              <a:ext uri="{FF2B5EF4-FFF2-40B4-BE49-F238E27FC236}">
                <a16:creationId xmlns:a16="http://schemas.microsoft.com/office/drawing/2014/main" id="{6B72EEBA-3A5D-41CE-8465-A45A0F656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0" name="Rectangle 91">
            <a:extLst>
              <a:ext uri="{FF2B5EF4-FFF2-40B4-BE49-F238E27FC236}">
                <a16:creationId xmlns:a16="http://schemas.microsoft.com/office/drawing/2014/main" id="{EA164D6B-6878-4B9F-A2D0-985D39B17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 name="Rectangle 93">
            <a:extLst>
              <a:ext uri="{FF2B5EF4-FFF2-40B4-BE49-F238E27FC236}">
                <a16:creationId xmlns:a16="http://schemas.microsoft.com/office/drawing/2014/main" id="{064738AB-B6BE-4867-889A-52CE4AC8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095508"/>
            <a:ext cx="4668819" cy="501689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itle 40">
            <a:extLst>
              <a:ext uri="{FF2B5EF4-FFF2-40B4-BE49-F238E27FC236}">
                <a16:creationId xmlns:a16="http://schemas.microsoft.com/office/drawing/2014/main" id="{1B3AD758-B43F-43DC-8A29-B21D2FA57DB1}"/>
              </a:ext>
            </a:extLst>
          </p:cNvPr>
          <p:cNvSpPr>
            <a:spLocks noGrp="1"/>
          </p:cNvSpPr>
          <p:nvPr>
            <p:ph type="title"/>
          </p:nvPr>
        </p:nvSpPr>
        <p:spPr>
          <a:xfrm>
            <a:off x="6572" y="1622675"/>
            <a:ext cx="3754671" cy="2528515"/>
          </a:xfrm>
        </p:spPr>
        <p:txBody>
          <a:bodyPr vert="horz" lIns="109728" tIns="109728" rIns="109728" bIns="91440" rtlCol="0" anchor="b">
            <a:normAutofit/>
          </a:bodyPr>
          <a:lstStyle/>
          <a:p>
            <a:pPr>
              <a:lnSpc>
                <a:spcPct val="115000"/>
              </a:lnSpc>
              <a:spcBef>
                <a:spcPct val="0"/>
              </a:spcBef>
            </a:pPr>
            <a:r>
              <a:rPr lang="en-US" sz="2400" u="sng" cap="all" dirty="0">
                <a:latin typeface="Times New Roman" panose="02020603050405020304" pitchFamily="18" charset="0"/>
                <a:cs typeface="Times New Roman" panose="02020603050405020304" pitchFamily="18" charset="0"/>
              </a:rPr>
              <a:t>Data Understanding</a:t>
            </a:r>
            <a:br>
              <a:rPr lang="en-US" sz="2400" u="sng" cap="all" dirty="0">
                <a:latin typeface="Times New Roman" panose="02020603050405020304" pitchFamily="18" charset="0"/>
                <a:cs typeface="Times New Roman" panose="02020603050405020304" pitchFamily="18" charset="0"/>
              </a:rPr>
            </a:br>
            <a:br>
              <a:rPr lang="en-US" sz="2400" u="sng" cap="all" dirty="0">
                <a:latin typeface="Times New Roman" panose="02020603050405020304" pitchFamily="18" charset="0"/>
                <a:cs typeface="Times New Roman" panose="02020603050405020304" pitchFamily="18" charset="0"/>
              </a:rPr>
            </a:br>
            <a:endParaRPr lang="en-US" sz="2400" u="sng" cap="all" dirty="0">
              <a:latin typeface="Times New Roman" panose="02020603050405020304" pitchFamily="18" charset="0"/>
              <a:cs typeface="Times New Roman" panose="02020603050405020304" pitchFamily="18" charset="0"/>
            </a:endParaRPr>
          </a:p>
        </p:txBody>
      </p:sp>
      <p:sp>
        <p:nvSpPr>
          <p:cNvPr id="96" name="Rectangle 95">
            <a:extLst>
              <a:ext uri="{FF2B5EF4-FFF2-40B4-BE49-F238E27FC236}">
                <a16:creationId xmlns:a16="http://schemas.microsoft.com/office/drawing/2014/main" id="{BBD49B71-B686-4DFD-93AD-40CB19B62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72066" y="0"/>
            <a:ext cx="7519934"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Placeholder 11" descr="Graphical user interface, application, table, Excel&#10;&#10;Description automatically generated">
            <a:extLst>
              <a:ext uri="{FF2B5EF4-FFF2-40B4-BE49-F238E27FC236}">
                <a16:creationId xmlns:a16="http://schemas.microsoft.com/office/drawing/2014/main" id="{2F048DAF-5E13-8BB9-5BE9-72AFAD1ADC25}"/>
              </a:ext>
            </a:extLst>
          </p:cNvPr>
          <p:cNvPicPr>
            <a:picLocks noGrp="1" noChangeAspect="1"/>
          </p:cNvPicPr>
          <p:nvPr>
            <p:ph type="pic" sz="quarter" idx="13"/>
          </p:nvPr>
        </p:nvPicPr>
        <p:blipFill>
          <a:blip r:embed="rId3"/>
          <a:stretch>
            <a:fillRect/>
          </a:stretch>
        </p:blipFill>
        <p:spPr>
          <a:xfrm>
            <a:off x="4636352" y="853440"/>
            <a:ext cx="7519934" cy="5364480"/>
          </a:xfrm>
          <a:prstGeom prst="rect">
            <a:avLst/>
          </a:prstGeom>
          <a:ln>
            <a:noFill/>
          </a:ln>
          <a:effectLst>
            <a:outerShdw blurRad="190500" algn="tl" rotWithShape="0">
              <a:srgbClr val="000000">
                <a:alpha val="70000"/>
              </a:srgbClr>
            </a:outerShdw>
          </a:effectLst>
        </p:spPr>
      </p:pic>
      <p:sp>
        <p:nvSpPr>
          <p:cNvPr id="98" name="Rectangle 97">
            <a:extLst>
              <a:ext uri="{FF2B5EF4-FFF2-40B4-BE49-F238E27FC236}">
                <a16:creationId xmlns:a16="http://schemas.microsoft.com/office/drawing/2014/main" id="{7C60369F-A41B-4D6E-8990-30E2715C57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6534"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lide Number Placeholder 23">
            <a:extLst>
              <a:ext uri="{FF2B5EF4-FFF2-40B4-BE49-F238E27FC236}">
                <a16:creationId xmlns:a16="http://schemas.microsoft.com/office/drawing/2014/main" id="{8CCD3357-E9A1-4B6C-ACE7-EBAE9E70BFD0}"/>
              </a:ext>
            </a:extLst>
          </p:cNvPr>
          <p:cNvSpPr>
            <a:spLocks noGrp="1"/>
          </p:cNvSpPr>
          <p:nvPr>
            <p:ph type="sldNum" sz="quarter" idx="12"/>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smtClean="0">
                <a:solidFill>
                  <a:schemeClr val="tx1">
                    <a:lumMod val="75000"/>
                    <a:lumOff val="25000"/>
                  </a:schemeClr>
                </a:solidFill>
              </a:rPr>
              <a:pPr>
                <a:spcAft>
                  <a:spcPts val="600"/>
                </a:spcAft>
              </a:pPr>
              <a:t>6</a:t>
            </a:fld>
            <a:endParaRPr lang="en-US">
              <a:solidFill>
                <a:schemeClr val="tx1">
                  <a:lumMod val="75000"/>
                  <a:lumOff val="25000"/>
                </a:schemeClr>
              </a:solidFill>
            </a:endParaRPr>
          </a:p>
        </p:txBody>
      </p:sp>
      <p:pic>
        <p:nvPicPr>
          <p:cNvPr id="14" name="Picture 13" descr="Timeline&#10;&#10;Description automatically generated with medium confidence">
            <a:extLst>
              <a:ext uri="{FF2B5EF4-FFF2-40B4-BE49-F238E27FC236}">
                <a16:creationId xmlns:a16="http://schemas.microsoft.com/office/drawing/2014/main" id="{6CFD8984-E8A3-0827-179B-EB9CE115BCA1}"/>
              </a:ext>
            </a:extLst>
          </p:cNvPr>
          <p:cNvPicPr>
            <a:picLocks noChangeAspect="1"/>
          </p:cNvPicPr>
          <p:nvPr/>
        </p:nvPicPr>
        <p:blipFill rotWithShape="1">
          <a:blip r:embed="rId4"/>
          <a:srcRect l="26867" t="26846" r="24844" b="24928"/>
          <a:stretch/>
        </p:blipFill>
        <p:spPr>
          <a:xfrm>
            <a:off x="375768" y="3418017"/>
            <a:ext cx="4036747" cy="2293323"/>
          </a:xfrm>
          <a:prstGeom prst="rect">
            <a:avLst/>
          </a:prstGeom>
          <a:ln>
            <a:noFill/>
          </a:ln>
          <a:effectLst>
            <a:softEdge rad="112500"/>
          </a:effectLst>
        </p:spPr>
      </p:pic>
    </p:spTree>
    <p:extLst>
      <p:ext uri="{BB962C8B-B14F-4D97-AF65-F5344CB8AC3E}">
        <p14:creationId xmlns:p14="http://schemas.microsoft.com/office/powerpoint/2010/main" val="3185117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235702-D252-448C-B19A-B3316C4F88E2}"/>
              </a:ext>
            </a:extLst>
          </p:cNvPr>
          <p:cNvSpPr>
            <a:spLocks noGrp="1"/>
          </p:cNvSpPr>
          <p:nvPr>
            <p:ph type="title"/>
          </p:nvPr>
        </p:nvSpPr>
        <p:spPr>
          <a:xfrm>
            <a:off x="648935" y="151146"/>
            <a:ext cx="10900146" cy="989395"/>
          </a:xfrm>
        </p:spPr>
        <p:txBody>
          <a:bodyPr>
            <a:noAutofit/>
          </a:bodyPr>
          <a:lstStyle/>
          <a:p>
            <a:r>
              <a:rPr lang="en-US" sz="3200" u="sng" dirty="0"/>
              <a:t>AMAZON SALES DATASET</a:t>
            </a:r>
          </a:p>
        </p:txBody>
      </p:sp>
      <p:sp>
        <p:nvSpPr>
          <p:cNvPr id="5" name="Content Placeholder 4">
            <a:extLst>
              <a:ext uri="{FF2B5EF4-FFF2-40B4-BE49-F238E27FC236}">
                <a16:creationId xmlns:a16="http://schemas.microsoft.com/office/drawing/2014/main" id="{8D8FE1B0-9E5F-4C60-B1BF-E3D551EDCF6C}"/>
              </a:ext>
            </a:extLst>
          </p:cNvPr>
          <p:cNvSpPr>
            <a:spLocks noGrp="1"/>
          </p:cNvSpPr>
          <p:nvPr>
            <p:ph idx="1"/>
          </p:nvPr>
        </p:nvSpPr>
        <p:spPr>
          <a:xfrm>
            <a:off x="294968" y="1976284"/>
            <a:ext cx="11641393" cy="3805084"/>
          </a:xfrm>
        </p:spPr>
        <p:txBody>
          <a:bodyPr>
            <a:noAutofit/>
          </a:bodyPr>
          <a:lstStyle/>
          <a:p>
            <a:r>
              <a:rPr lang="en-GB" sz="1800" dirty="0">
                <a:latin typeface="Times New Roman" panose="02020603050405020304" pitchFamily="18" charset="0"/>
                <a:cs typeface="Times New Roman" panose="02020603050405020304" pitchFamily="18" charset="0"/>
              </a:rPr>
              <a:t>Original CSV retrieved from Kaggle.com.</a:t>
            </a:r>
          </a:p>
          <a:p>
            <a:r>
              <a:rPr lang="en-GB" sz="1800" dirty="0">
                <a:latin typeface="Times New Roman" panose="02020603050405020304" pitchFamily="18" charset="0"/>
                <a:cs typeface="Times New Roman" panose="02020603050405020304" pitchFamily="18" charset="0"/>
              </a:rPr>
              <a:t>Here is the link for the mentioned dataset.</a:t>
            </a:r>
          </a:p>
          <a:p>
            <a:r>
              <a:rPr lang="en-GB" sz="1800" dirty="0">
                <a:solidFill>
                  <a:srgbClr val="00B0F0"/>
                </a:solidFill>
                <a:latin typeface="Times New Roman" panose="02020603050405020304" pitchFamily="18" charset="0"/>
                <a:cs typeface="Times New Roman" panose="02020603050405020304" pitchFamily="18" charset="0"/>
              </a:rPr>
              <a:t>https://www.kaggle.com/datasets/karkavelrajaj/amazon-sales-dataset</a:t>
            </a:r>
          </a:p>
          <a:p>
            <a:r>
              <a:rPr lang="en-GB" sz="1800" dirty="0">
                <a:latin typeface="Times New Roman" panose="02020603050405020304" pitchFamily="18" charset="0"/>
                <a:cs typeface="Times New Roman" panose="02020603050405020304" pitchFamily="18" charset="0"/>
              </a:rPr>
              <a:t>This dataset contains data from 1466 Amazon products' ratings and reviews as listed on Amazon's official website.</a:t>
            </a:r>
          </a:p>
          <a:p>
            <a:pPr marL="0" indent="0">
              <a:buNone/>
            </a:pPr>
            <a:endParaRPr lang="en-GB"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
        <p:nvSpPr>
          <p:cNvPr id="16" name="Slide Number Placeholder 15">
            <a:extLst>
              <a:ext uri="{FF2B5EF4-FFF2-40B4-BE49-F238E27FC236}">
                <a16:creationId xmlns:a16="http://schemas.microsoft.com/office/drawing/2014/main" id="{533E7CD9-5271-46B0-BE9D-C03F6CFC6818}"/>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7</a:t>
            </a:fld>
            <a:endParaRPr lang="en-US" dirty="0"/>
          </a:p>
        </p:txBody>
      </p:sp>
    </p:spTree>
    <p:extLst>
      <p:ext uri="{BB962C8B-B14F-4D97-AF65-F5344CB8AC3E}">
        <p14:creationId xmlns:p14="http://schemas.microsoft.com/office/powerpoint/2010/main" val="29609762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2" name="Rectangle 91">
            <a:extLst>
              <a:ext uri="{FF2B5EF4-FFF2-40B4-BE49-F238E27FC236}">
                <a16:creationId xmlns:a16="http://schemas.microsoft.com/office/drawing/2014/main" id="{0786F82F-1B47-46ED-8EAE-53EF71E59E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EF1BAF6F-6275-4646-9C59-331B29B9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6" name="Rectangle 95">
            <a:extLst>
              <a:ext uri="{FF2B5EF4-FFF2-40B4-BE49-F238E27FC236}">
                <a16:creationId xmlns:a16="http://schemas.microsoft.com/office/drawing/2014/main" id="{099405E2-1A96-4DBA-A9DC-4C2A1B421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Rectangle 97">
            <a:extLst>
              <a:ext uri="{FF2B5EF4-FFF2-40B4-BE49-F238E27FC236}">
                <a16:creationId xmlns:a16="http://schemas.microsoft.com/office/drawing/2014/main" id="{79855050-A75B-4DD0-9B56-8B1C7722D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35" y="758246"/>
            <a:ext cx="4658480" cy="538631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CF0CDB-7E35-1AF2-F09E-96BF65A42032}"/>
              </a:ext>
            </a:extLst>
          </p:cNvPr>
          <p:cNvSpPr>
            <a:spLocks noGrp="1"/>
          </p:cNvSpPr>
          <p:nvPr>
            <p:ph type="title"/>
          </p:nvPr>
        </p:nvSpPr>
        <p:spPr>
          <a:xfrm>
            <a:off x="128408" y="373626"/>
            <a:ext cx="4061533" cy="2163097"/>
          </a:xfrm>
        </p:spPr>
        <p:txBody>
          <a:bodyPr vert="horz" lIns="109728" tIns="109728" rIns="109728" bIns="91440" rtlCol="0" anchor="ctr">
            <a:normAutofit/>
          </a:bodyPr>
          <a:lstStyle/>
          <a:p>
            <a:r>
              <a:rPr lang="en-US" sz="3200" u="sng" dirty="0">
                <a:latin typeface="Times New Roman" panose="02020603050405020304" pitchFamily="18" charset="0"/>
                <a:cs typeface="Times New Roman" panose="02020603050405020304" pitchFamily="18" charset="0"/>
              </a:rPr>
              <a:t>DATA</a:t>
            </a:r>
            <a:br>
              <a:rPr lang="en-US" sz="3200" u="sng" dirty="0">
                <a:latin typeface="Times New Roman" panose="02020603050405020304" pitchFamily="18" charset="0"/>
                <a:cs typeface="Times New Roman" panose="02020603050405020304" pitchFamily="18" charset="0"/>
              </a:rPr>
            </a:br>
            <a:r>
              <a:rPr lang="en-US" sz="3200" u="sng" dirty="0">
                <a:latin typeface="Times New Roman" panose="02020603050405020304" pitchFamily="18" charset="0"/>
                <a:cs typeface="Times New Roman" panose="02020603050405020304" pitchFamily="18" charset="0"/>
              </a:rPr>
              <a:t>PREPARATION</a:t>
            </a:r>
          </a:p>
        </p:txBody>
      </p:sp>
      <p:sp>
        <p:nvSpPr>
          <p:cNvPr id="100" name="Rectangle 99">
            <a:extLst>
              <a:ext uri="{FF2B5EF4-FFF2-40B4-BE49-F238E27FC236}">
                <a16:creationId xmlns:a16="http://schemas.microsoft.com/office/drawing/2014/main" id="{2060C0F7-61A6-4E64-A77E-AFBD8112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84060" y="0"/>
            <a:ext cx="7507940" cy="7652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ontent Placeholder 3">
            <a:extLst>
              <a:ext uri="{FF2B5EF4-FFF2-40B4-BE49-F238E27FC236}">
                <a16:creationId xmlns:a16="http://schemas.microsoft.com/office/drawing/2014/main" id="{3C98DA43-D676-AD8F-5852-41C6747B3B14}"/>
              </a:ext>
            </a:extLst>
          </p:cNvPr>
          <p:cNvSpPr>
            <a:spLocks noGrp="1"/>
          </p:cNvSpPr>
          <p:nvPr>
            <p:ph idx="1"/>
          </p:nvPr>
        </p:nvSpPr>
        <p:spPr>
          <a:xfrm>
            <a:off x="159468" y="2227681"/>
            <a:ext cx="4094480" cy="2975031"/>
          </a:xfrm>
        </p:spPr>
        <p:txBody>
          <a:bodyPr vert="horz" lIns="109728" tIns="109728" rIns="109728" bIns="91440" rtlCol="0" anchor="t">
            <a:noAutofit/>
          </a:bodyPr>
          <a:lstStyle/>
          <a:p>
            <a:pPr marL="285750" indent="-285750">
              <a:lnSpc>
                <a:spcPct val="130000"/>
              </a:lnSpc>
              <a:buFont typeface="Arial" panose="020B0604020202020204" pitchFamily="34" charset="0"/>
              <a:buChar char="•"/>
            </a:pPr>
            <a:r>
              <a:rPr lang="en-GB" sz="1400" dirty="0">
                <a:solidFill>
                  <a:schemeClr val="tx1"/>
                </a:solidFill>
                <a:latin typeface="Times New Roman" panose="02020603050405020304" pitchFamily="18" charset="0"/>
                <a:cs typeface="Times New Roman" panose="02020603050405020304" pitchFamily="18" charset="0"/>
              </a:rPr>
              <a:t>The data was prepared for further analysis using Open Refine.</a:t>
            </a:r>
          </a:p>
          <a:p>
            <a:pPr marL="285750" indent="-285750">
              <a:lnSpc>
                <a:spcPct val="130000"/>
              </a:lnSpc>
              <a:buFont typeface="Arial" panose="020B0604020202020204" pitchFamily="34" charset="0"/>
              <a:buChar char="•"/>
            </a:pPr>
            <a:r>
              <a:rPr lang="en-GB" sz="1400" dirty="0">
                <a:solidFill>
                  <a:schemeClr val="tx1"/>
                </a:solidFill>
                <a:latin typeface="Times New Roman" panose="02020603050405020304" pitchFamily="18" charset="0"/>
                <a:cs typeface="Times New Roman" panose="02020603050405020304" pitchFamily="18" charset="0"/>
              </a:rPr>
              <a:t>Text facets were utilised to check for typos/misspellings in the text entries. There were no errors.</a:t>
            </a:r>
          </a:p>
          <a:p>
            <a:pPr marL="285750" indent="-285750">
              <a:lnSpc>
                <a:spcPct val="130000"/>
              </a:lnSpc>
              <a:buFont typeface="Arial" panose="020B0604020202020204" pitchFamily="34" charset="0"/>
              <a:buChar char="•"/>
            </a:pPr>
            <a:r>
              <a:rPr lang="en-GB" sz="1400" dirty="0">
                <a:solidFill>
                  <a:schemeClr val="tx1"/>
                </a:solidFill>
                <a:latin typeface="Times New Roman" panose="02020603050405020304" pitchFamily="18" charset="0"/>
                <a:cs typeface="Times New Roman" panose="02020603050405020304" pitchFamily="18" charset="0"/>
              </a:rPr>
              <a:t>The common transforms function in </a:t>
            </a:r>
            <a:r>
              <a:rPr lang="en-GB" sz="1400" dirty="0" err="1">
                <a:solidFill>
                  <a:schemeClr val="tx1"/>
                </a:solidFill>
                <a:latin typeface="Times New Roman" panose="02020603050405020304" pitchFamily="18" charset="0"/>
                <a:cs typeface="Times New Roman" panose="02020603050405020304" pitchFamily="18" charset="0"/>
              </a:rPr>
              <a:t>OpenRefine</a:t>
            </a:r>
            <a:r>
              <a:rPr lang="en-GB" sz="1400" dirty="0">
                <a:solidFill>
                  <a:schemeClr val="tx1"/>
                </a:solidFill>
                <a:latin typeface="Times New Roman" panose="02020603050405020304" pitchFamily="18" charset="0"/>
                <a:cs typeface="Times New Roman" panose="02020603050405020304" pitchFamily="18" charset="0"/>
              </a:rPr>
              <a:t> was used to "text to number" convert the rating and rating count columns.</a:t>
            </a:r>
          </a:p>
          <a:p>
            <a:pPr marL="285750" indent="-285750">
              <a:lnSpc>
                <a:spcPct val="130000"/>
              </a:lnSpc>
              <a:buFont typeface="Arial" panose="020B0604020202020204" pitchFamily="34" charset="0"/>
              <a:buChar char="•"/>
            </a:pPr>
            <a:r>
              <a:rPr lang="en-GB" sz="1400" dirty="0">
                <a:solidFill>
                  <a:schemeClr val="tx1"/>
                </a:solidFill>
                <a:latin typeface="Times New Roman" panose="02020603050405020304" pitchFamily="18" charset="0"/>
                <a:cs typeface="Times New Roman" panose="02020603050405020304" pitchFamily="18" charset="0"/>
              </a:rPr>
              <a:t>We used Big Query on GCP to prepare the data, execute the commands, and get the necessary outcomes.</a:t>
            </a:r>
            <a:endParaRPr lang="en-US" sz="1400" dirty="0">
              <a:solidFill>
                <a:schemeClr val="tx1"/>
              </a:solidFill>
              <a:latin typeface="Times New Roman" panose="02020603050405020304" pitchFamily="18" charset="0"/>
              <a:cs typeface="Times New Roman" panose="02020603050405020304" pitchFamily="18" charset="0"/>
            </a:endParaRPr>
          </a:p>
        </p:txBody>
      </p:sp>
      <p:pic>
        <p:nvPicPr>
          <p:cNvPr id="14" name="Picture 13" descr="Text&#10;&#10;Description automatically generated">
            <a:extLst>
              <a:ext uri="{FF2B5EF4-FFF2-40B4-BE49-F238E27FC236}">
                <a16:creationId xmlns:a16="http://schemas.microsoft.com/office/drawing/2014/main" id="{89ED55E2-68DE-539A-78C6-29D0F47F1D3B}"/>
              </a:ext>
            </a:extLst>
          </p:cNvPr>
          <p:cNvPicPr>
            <a:picLocks noChangeAspect="1"/>
          </p:cNvPicPr>
          <p:nvPr/>
        </p:nvPicPr>
        <p:blipFill rotWithShape="1">
          <a:blip r:embed="rId2"/>
          <a:srcRect l="128" t="14314" r="-529"/>
          <a:stretch/>
        </p:blipFill>
        <p:spPr>
          <a:xfrm>
            <a:off x="4715121" y="1528336"/>
            <a:ext cx="7507940" cy="3824907"/>
          </a:xfrm>
          <a:prstGeom prst="rect">
            <a:avLst/>
          </a:prstGeom>
        </p:spPr>
      </p:pic>
      <p:sp>
        <p:nvSpPr>
          <p:cNvPr id="102" name="Rectangle 101">
            <a:extLst>
              <a:ext uri="{FF2B5EF4-FFF2-40B4-BE49-F238E27FC236}">
                <a16:creationId xmlns:a16="http://schemas.microsoft.com/office/drawing/2014/main" id="{BCF4857D-F003-4CA1-82AB-00900B100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 y="6144564"/>
            <a:ext cx="4656246" cy="713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DB791336-FCAA-4174-9303-B3F374861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15122" y="6167615"/>
            <a:ext cx="747382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CA212158-300D-44D0-9CCE-472C3F669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988521F4-D44A-42C5-9BDB-5CA255540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624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5E6738EB-6FF0-4AF9-8462-57F4494B8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713436"/>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8">
            <a:extLst>
              <a:ext uri="{FF2B5EF4-FFF2-40B4-BE49-F238E27FC236}">
                <a16:creationId xmlns:a16="http://schemas.microsoft.com/office/drawing/2014/main" id="{5FD21714-5B9C-2668-4446-18A6D659F970}"/>
              </a:ext>
            </a:extLst>
          </p:cNvPr>
          <p:cNvSpPr>
            <a:spLocks noGrp="1"/>
          </p:cNvSpPr>
          <p:nvPr>
            <p:ph type="sldNum" sz="quarter" idx="12"/>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smtClean="0"/>
              <a:pPr>
                <a:spcAft>
                  <a:spcPts val="600"/>
                </a:spcAft>
              </a:pPr>
              <a:t>8</a:t>
            </a:fld>
            <a:endParaRPr lang="en-US"/>
          </a:p>
        </p:txBody>
      </p:sp>
    </p:spTree>
    <p:extLst>
      <p:ext uri="{BB962C8B-B14F-4D97-AF65-F5344CB8AC3E}">
        <p14:creationId xmlns:p14="http://schemas.microsoft.com/office/powerpoint/2010/main" val="1769919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794278F-BBE1-4D62-8038-1FE9C98B6D37}"/>
              </a:ext>
            </a:extLst>
          </p:cNvPr>
          <p:cNvSpPr>
            <a:spLocks noGrp="1"/>
          </p:cNvSpPr>
          <p:nvPr>
            <p:ph type="title"/>
          </p:nvPr>
        </p:nvSpPr>
        <p:spPr>
          <a:xfrm>
            <a:off x="5376668" y="537381"/>
            <a:ext cx="6172412" cy="1031927"/>
          </a:xfrm>
        </p:spPr>
        <p:txBody>
          <a:bodyPr>
            <a:noAutofit/>
          </a:bodyPr>
          <a:lstStyle/>
          <a:p>
            <a:r>
              <a:rPr lang="en-US" sz="2000" u="sng" dirty="0">
                <a:latin typeface="Times New Roman" panose="02020603050405020304" pitchFamily="18" charset="0"/>
                <a:cs typeface="Times New Roman" panose="02020603050405020304" pitchFamily="18" charset="0"/>
              </a:rPr>
              <a:t>DATA PREPARATION – DATA COLUMNS</a:t>
            </a:r>
          </a:p>
        </p:txBody>
      </p:sp>
      <p:pic>
        <p:nvPicPr>
          <p:cNvPr id="11" name="Picture Placeholder 10" descr="A close - up of a person using a computer">
            <a:extLst>
              <a:ext uri="{FF2B5EF4-FFF2-40B4-BE49-F238E27FC236}">
                <a16:creationId xmlns:a16="http://schemas.microsoft.com/office/drawing/2014/main" id="{2090A0CF-D5B6-46F6-9148-3018C1F682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1" y="-29500"/>
            <a:ext cx="4613544" cy="2249321"/>
          </a:xfrm>
        </p:spPr>
      </p:pic>
      <p:pic>
        <p:nvPicPr>
          <p:cNvPr id="13" name="Picture Placeholder 12" descr="Digital Graph screen reflection">
            <a:extLst>
              <a:ext uri="{FF2B5EF4-FFF2-40B4-BE49-F238E27FC236}">
                <a16:creationId xmlns:a16="http://schemas.microsoft.com/office/drawing/2014/main" id="{FD008D2D-DCC4-47D7-9308-F53E3DC8BA33}"/>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1" y="2340836"/>
            <a:ext cx="4613544" cy="2241520"/>
          </a:xfrm>
        </p:spPr>
      </p:pic>
      <p:pic>
        <p:nvPicPr>
          <p:cNvPr id="8" name="Picture Placeholder 7" descr="Conference Room">
            <a:extLst>
              <a:ext uri="{FF2B5EF4-FFF2-40B4-BE49-F238E27FC236}">
                <a16:creationId xmlns:a16="http://schemas.microsoft.com/office/drawing/2014/main" id="{13908DB8-E92A-433D-BC79-CFD872B072D7}"/>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1" y="4616480"/>
            <a:ext cx="4613544" cy="2241520"/>
          </a:xfrm>
        </p:spPr>
      </p:pic>
      <p:sp>
        <p:nvSpPr>
          <p:cNvPr id="9" name="Content Placeholder 8">
            <a:extLst>
              <a:ext uri="{FF2B5EF4-FFF2-40B4-BE49-F238E27FC236}">
                <a16:creationId xmlns:a16="http://schemas.microsoft.com/office/drawing/2014/main" id="{957A8109-BBBF-407C-81F8-08088ED99698}"/>
              </a:ext>
            </a:extLst>
          </p:cNvPr>
          <p:cNvSpPr>
            <a:spLocks noGrp="1"/>
          </p:cNvSpPr>
          <p:nvPr>
            <p:ph idx="1"/>
          </p:nvPr>
        </p:nvSpPr>
        <p:spPr>
          <a:xfrm>
            <a:off x="5376668" y="1507145"/>
            <a:ext cx="6172409" cy="5030815"/>
          </a:xfrm>
        </p:spPr>
        <p:txBody>
          <a:bodyPr>
            <a:normAutofit fontScale="62500" lnSpcReduction="20000"/>
          </a:bodyPr>
          <a:lstStyle/>
          <a:p>
            <a:pPr marL="342900" indent="-342900">
              <a:buFont typeface="+mj-lt"/>
              <a:buAutoNum type="arabicPeriod"/>
            </a:pPr>
            <a:r>
              <a:rPr lang="en-GB" sz="1600" b="0" cap="all" dirty="0" err="1">
                <a:solidFill>
                  <a:schemeClr val="tx1">
                    <a:lumMod val="65000"/>
                    <a:lumOff val="35000"/>
                  </a:schemeClr>
                </a:solidFill>
              </a:rPr>
              <a:t>product_id</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product_name</a:t>
            </a:r>
            <a:r>
              <a:rPr lang="en-GB" sz="1600" b="0" cap="all" dirty="0">
                <a:solidFill>
                  <a:schemeClr val="tx1">
                    <a:lumMod val="65000"/>
                    <a:lumOff val="35000"/>
                  </a:schemeClr>
                </a:solidFill>
              </a:rPr>
              <a:t> </a:t>
            </a:r>
          </a:p>
          <a:p>
            <a:pPr marL="342900" indent="-342900">
              <a:buFont typeface="+mj-lt"/>
              <a:buAutoNum type="arabicPeriod"/>
            </a:pPr>
            <a:r>
              <a:rPr lang="en-GB" sz="1600" b="0" cap="all" dirty="0">
                <a:solidFill>
                  <a:schemeClr val="tx1">
                    <a:lumMod val="65000"/>
                    <a:lumOff val="35000"/>
                  </a:schemeClr>
                </a:solidFill>
              </a:rPr>
              <a:t>category </a:t>
            </a:r>
          </a:p>
          <a:p>
            <a:pPr marL="342900" indent="-342900">
              <a:buFont typeface="+mj-lt"/>
              <a:buAutoNum type="arabicPeriod"/>
            </a:pPr>
            <a:r>
              <a:rPr lang="en-GB" sz="1600" b="0" cap="all" dirty="0" err="1">
                <a:solidFill>
                  <a:schemeClr val="tx1">
                    <a:lumMod val="65000"/>
                    <a:lumOff val="35000"/>
                  </a:schemeClr>
                </a:solidFill>
              </a:rPr>
              <a:t>discounted_price</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actual_price</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discount_percentage</a:t>
            </a:r>
            <a:endParaRPr lang="en-GB" cap="all" dirty="0">
              <a:solidFill>
                <a:schemeClr val="tx1">
                  <a:lumMod val="65000"/>
                  <a:lumOff val="35000"/>
                </a:schemeClr>
              </a:solidFill>
            </a:endParaRPr>
          </a:p>
          <a:p>
            <a:pPr marL="342900" indent="-342900">
              <a:buFont typeface="+mj-lt"/>
              <a:buAutoNum type="arabicPeriod"/>
            </a:pPr>
            <a:r>
              <a:rPr lang="en-GB" sz="1600" b="0" cap="all" dirty="0">
                <a:solidFill>
                  <a:schemeClr val="tx1">
                    <a:lumMod val="65000"/>
                    <a:lumOff val="35000"/>
                  </a:schemeClr>
                </a:solidFill>
              </a:rPr>
              <a:t>Rating</a:t>
            </a:r>
          </a:p>
          <a:p>
            <a:pPr marL="342900" indent="-342900">
              <a:buFont typeface="+mj-lt"/>
              <a:buAutoNum type="arabicPeriod"/>
            </a:pPr>
            <a:r>
              <a:rPr lang="en-GB" sz="1600" b="0" cap="all" dirty="0" err="1">
                <a:solidFill>
                  <a:schemeClr val="tx1">
                    <a:lumMod val="65000"/>
                    <a:lumOff val="35000"/>
                  </a:schemeClr>
                </a:solidFill>
              </a:rPr>
              <a:t>rating_count</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about_product</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user_id</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user_name</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review_id</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review_title</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review_content</a:t>
            </a:r>
            <a:endParaRPr lang="en-GB" cap="all" dirty="0">
              <a:solidFill>
                <a:schemeClr val="tx1">
                  <a:lumMod val="65000"/>
                  <a:lumOff val="35000"/>
                </a:schemeClr>
              </a:solidFill>
            </a:endParaRPr>
          </a:p>
          <a:p>
            <a:pPr marL="342900" indent="-342900">
              <a:buFont typeface="+mj-lt"/>
              <a:buAutoNum type="arabicPeriod"/>
            </a:pPr>
            <a:r>
              <a:rPr lang="en-GB" sz="1600" b="0" cap="all" dirty="0" err="1">
                <a:solidFill>
                  <a:schemeClr val="tx1">
                    <a:lumMod val="65000"/>
                    <a:lumOff val="35000"/>
                  </a:schemeClr>
                </a:solidFill>
              </a:rPr>
              <a:t>img_link</a:t>
            </a:r>
            <a:r>
              <a:rPr lang="en-GB" sz="1600" b="0" cap="all" dirty="0">
                <a:solidFill>
                  <a:schemeClr val="tx1">
                    <a:lumMod val="65000"/>
                    <a:lumOff val="35000"/>
                  </a:schemeClr>
                </a:solidFill>
              </a:rPr>
              <a:t> </a:t>
            </a:r>
          </a:p>
          <a:p>
            <a:pPr marL="342900" indent="-342900">
              <a:buFont typeface="+mj-lt"/>
              <a:buAutoNum type="arabicPeriod"/>
            </a:pPr>
            <a:r>
              <a:rPr lang="en-GB" sz="1600" b="0" cap="all" dirty="0" err="1">
                <a:solidFill>
                  <a:schemeClr val="tx1">
                    <a:lumMod val="65000"/>
                    <a:lumOff val="35000"/>
                  </a:schemeClr>
                </a:solidFill>
              </a:rPr>
              <a:t>product_link</a:t>
            </a:r>
            <a:endParaRPr lang="en-US" dirty="0"/>
          </a:p>
        </p:txBody>
      </p:sp>
      <p:sp>
        <p:nvSpPr>
          <p:cNvPr id="18" name="Slide Number Placeholder 17">
            <a:extLst>
              <a:ext uri="{FF2B5EF4-FFF2-40B4-BE49-F238E27FC236}">
                <a16:creationId xmlns:a16="http://schemas.microsoft.com/office/drawing/2014/main" id="{75DB2E64-AD14-44FE-948F-FCBEC637E2C1}"/>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9</a:t>
            </a:fld>
            <a:endParaRPr lang="en-US" dirty="0"/>
          </a:p>
        </p:txBody>
      </p:sp>
    </p:spTree>
    <p:extLst>
      <p:ext uri="{BB962C8B-B14F-4D97-AF65-F5344CB8AC3E}">
        <p14:creationId xmlns:p14="http://schemas.microsoft.com/office/powerpoint/2010/main" val="1109332271"/>
      </p:ext>
    </p:extLst>
  </p:cSld>
  <p:clrMapOvr>
    <a:masterClrMapping/>
  </p:clrMapOvr>
</p:sld>
</file>

<file path=ppt/theme/theme1.xml><?xml version="1.0" encoding="utf-8"?>
<a:theme xmlns:a="http://schemas.openxmlformats.org/drawingml/2006/main" name="ShojiVTI">
  <a:themeElements>
    <a:clrScheme name="Shoji">
      <a:dk1>
        <a:sysClr val="windowText" lastClr="000000"/>
      </a:dk1>
      <a:lt1>
        <a:sysClr val="window" lastClr="FFFFFF"/>
      </a:lt1>
      <a:dk2>
        <a:srgbClr val="595460"/>
      </a:dk2>
      <a:lt2>
        <a:srgbClr val="EBEDEB"/>
      </a:lt2>
      <a:accent1>
        <a:srgbClr val="97A7B8"/>
      </a:accent1>
      <a:accent2>
        <a:srgbClr val="A5B592"/>
      </a:accent2>
      <a:accent3>
        <a:srgbClr val="CED228"/>
      </a:accent3>
      <a:accent4>
        <a:srgbClr val="D1C499"/>
      </a:accent4>
      <a:accent5>
        <a:srgbClr val="BDB3B6"/>
      </a:accent5>
      <a:accent6>
        <a:srgbClr val="C5A98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ojiVTI" id="{00D0DDEB-E771-48E5-9E96-0647434F08B1}" vid="{9D22D596-7FD0-4F89-958C-AD79A09491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6B374A7-2E79-4FEF-822D-2492B9AD907B}">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C093A0A0-A69C-47FE-9FE5-21F06181BF4F}">
  <ds:schemaRefs>
    <ds:schemaRef ds:uri="http://schemas.microsoft.com/sharepoint/v3/contenttype/forms"/>
  </ds:schemaRefs>
</ds:datastoreItem>
</file>

<file path=customXml/itemProps3.xml><?xml version="1.0" encoding="utf-8"?>
<ds:datastoreItem xmlns:ds="http://schemas.openxmlformats.org/officeDocument/2006/customXml" ds:itemID="{DA6507DE-E02C-4320-873D-704EA2AB6C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
  <TotalTime>0</TotalTime>
  <Words>816</Words>
  <Application>Microsoft Office PowerPoint</Application>
  <PresentationFormat>Widescreen</PresentationFormat>
  <Paragraphs>102</Paragraphs>
  <Slides>19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Meiryo</vt:lpstr>
      <vt:lpstr>Arial</vt:lpstr>
      <vt:lpstr>Calibri</vt:lpstr>
      <vt:lpstr>Corbel</vt:lpstr>
      <vt:lpstr>Times New Roman</vt:lpstr>
      <vt:lpstr>Wingdings</vt:lpstr>
      <vt:lpstr>ShojiVTI</vt:lpstr>
      <vt:lpstr>Amazon’s product sales data</vt:lpstr>
      <vt:lpstr>STEPS INCLUDED IN PROJECT </vt:lpstr>
      <vt:lpstr>INTRODUCTION</vt:lpstr>
      <vt:lpstr>Which category of products are impacting sales?</vt:lpstr>
      <vt:lpstr>BUSINESS UNDERSTANDING</vt:lpstr>
      <vt:lpstr>Data Understanding  </vt:lpstr>
      <vt:lpstr>AMAZON SALES DATASET</vt:lpstr>
      <vt:lpstr>DATA PREPARATION</vt:lpstr>
      <vt:lpstr>DATA PREPARATION – DATA COLUMNS</vt:lpstr>
      <vt:lpstr>Products with low rating and expensive   The query shows the products which has lower overall ratings, but the quality rating is 4, so this shows that the decrease in the price will result in the increase in revenue. </vt:lpstr>
      <vt:lpstr>Data Visualization</vt:lpstr>
      <vt:lpstr>Category of products where rating is equal to 3.5  </vt:lpstr>
      <vt:lpstr>DATA VISUALIZATION</vt:lpstr>
      <vt:lpstr>Category of products which has low rating.</vt:lpstr>
      <vt:lpstr>Data visaualization</vt:lpstr>
      <vt:lpstr>Category of products with good rating and less reviews </vt:lpstr>
      <vt:lpstr>Data visualization</vt:lpstr>
      <vt:lpstr>Any Questions and Comments?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2021-01-27T10:29:50Z</dcterms:created>
  <dcterms:modified xsi:type="dcterms:W3CDTF">2025-02-19T18:26:15Z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